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339" r:id="rId5"/>
    <p:sldId id="338" r:id="rId6"/>
    <p:sldId id="354" r:id="rId7"/>
    <p:sldId id="349" r:id="rId8"/>
    <p:sldId id="340" r:id="rId9"/>
    <p:sldId id="341" r:id="rId10"/>
    <p:sldId id="342" r:id="rId11"/>
    <p:sldId id="352" r:id="rId12"/>
    <p:sldId id="356" r:id="rId13"/>
    <p:sldId id="355" r:id="rId14"/>
    <p:sldId id="350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48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CFF"/>
    <a:srgbClr val="0041F0"/>
    <a:srgbClr val="DCAFFF"/>
    <a:srgbClr val="FF50A0"/>
    <a:srgbClr val="FF3246"/>
    <a:srgbClr val="00FFFF"/>
    <a:srgbClr val="D4D4D4"/>
    <a:srgbClr val="BE82FF"/>
    <a:srgbClr val="A055F5"/>
    <a:srgbClr val="B45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4F54C1-07BD-456D-8AAE-AEBCB07C054E}" v="160" dt="2021-04-25T11:03:02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82" autoAdjust="0"/>
    <p:restoredTop sz="95932" autoAdjust="0"/>
  </p:normalViewPr>
  <p:slideViewPr>
    <p:cSldViewPr snapToGrid="0" showGuides="1">
      <p:cViewPr>
        <p:scale>
          <a:sx n="125" d="100"/>
          <a:sy n="125" d="100"/>
        </p:scale>
        <p:origin x="-3514" y="-1589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eto Villar, José M." userId="79c44207-68a7-42d5-abf4-08866532a717" providerId="ADAL" clId="{4A80ABF3-24E6-414F-B985-DF7D324447BF}"/>
    <pc:docChg chg="undo custSel addSld delSld modSld sldOrd">
      <pc:chgData name="Prieto Villar, José M." userId="79c44207-68a7-42d5-abf4-08866532a717" providerId="ADAL" clId="{4A80ABF3-24E6-414F-B985-DF7D324447BF}" dt="2021-03-26T07:13:20.369" v="5478"/>
      <pc:docMkLst>
        <pc:docMk/>
      </pc:docMkLst>
      <pc:sldChg chg="delSp modSp del mod">
        <pc:chgData name="Prieto Villar, José M." userId="79c44207-68a7-42d5-abf4-08866532a717" providerId="ADAL" clId="{4A80ABF3-24E6-414F-B985-DF7D324447BF}" dt="2021-03-23T20:09:44.332" v="5324" actId="47"/>
        <pc:sldMkLst>
          <pc:docMk/>
          <pc:sldMk cId="611403238" sldId="291"/>
        </pc:sldMkLst>
        <pc:spChg chg="mod">
          <ac:chgData name="Prieto Villar, José M." userId="79c44207-68a7-42d5-abf4-08866532a717" providerId="ADAL" clId="{4A80ABF3-24E6-414F-B985-DF7D324447BF}" dt="2021-03-23T09:05:02.136" v="39" actId="20577"/>
          <ac:spMkLst>
            <pc:docMk/>
            <pc:sldMk cId="611403238" sldId="291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4A80ABF3-24E6-414F-B985-DF7D324447BF}" dt="2021-03-23T09:08:39.764" v="351" actId="14100"/>
          <ac:spMkLst>
            <pc:docMk/>
            <pc:sldMk cId="611403238" sldId="291"/>
            <ac:spMk id="9" creationId="{B645464F-5AB0-479A-9DA5-673D4E6A374D}"/>
          </ac:spMkLst>
        </pc:spChg>
        <pc:spChg chg="del">
          <ac:chgData name="Prieto Villar, José M." userId="79c44207-68a7-42d5-abf4-08866532a717" providerId="ADAL" clId="{4A80ABF3-24E6-414F-B985-DF7D324447BF}" dt="2021-03-23T09:05:05.976" v="41" actId="478"/>
          <ac:spMkLst>
            <pc:docMk/>
            <pc:sldMk cId="611403238" sldId="291"/>
            <ac:spMk id="10" creationId="{6123D5AC-101D-4A9A-BC5E-015B0C29FF81}"/>
          </ac:spMkLst>
        </pc:spChg>
        <pc:spChg chg="del mod">
          <ac:chgData name="Prieto Villar, José M." userId="79c44207-68a7-42d5-abf4-08866532a717" providerId="ADAL" clId="{4A80ABF3-24E6-414F-B985-DF7D324447BF}" dt="2021-03-23T09:05:07.654" v="43" actId="478"/>
          <ac:spMkLst>
            <pc:docMk/>
            <pc:sldMk cId="611403238" sldId="291"/>
            <ac:spMk id="11" creationId="{37BC41D2-9849-4D24-A18F-AD211B86AFC8}"/>
          </ac:spMkLst>
        </pc:spChg>
        <pc:picChg chg="del">
          <ac:chgData name="Prieto Villar, José M." userId="79c44207-68a7-42d5-abf4-08866532a717" providerId="ADAL" clId="{4A80ABF3-24E6-414F-B985-DF7D324447BF}" dt="2021-03-23T09:05:05.235" v="40" actId="478"/>
          <ac:picMkLst>
            <pc:docMk/>
            <pc:sldMk cId="611403238" sldId="291"/>
            <ac:picMk id="5" creationId="{EADA1128-2928-427C-8AFF-4746DF3B684A}"/>
          </ac:picMkLst>
        </pc:picChg>
      </pc:sldChg>
      <pc:sldChg chg="modSp mod">
        <pc:chgData name="Prieto Villar, José M." userId="79c44207-68a7-42d5-abf4-08866532a717" providerId="ADAL" clId="{4A80ABF3-24E6-414F-B985-DF7D324447BF}" dt="2021-03-25T11:47:01.894" v="5390"/>
        <pc:sldMkLst>
          <pc:docMk/>
          <pc:sldMk cId="117033086" sldId="338"/>
        </pc:sldMkLst>
        <pc:spChg chg="mod">
          <ac:chgData name="Prieto Villar, José M." userId="79c44207-68a7-42d5-abf4-08866532a717" providerId="ADAL" clId="{4A80ABF3-24E6-414F-B985-DF7D324447BF}" dt="2021-03-25T11:47:01.894" v="5390"/>
          <ac:spMkLst>
            <pc:docMk/>
            <pc:sldMk cId="117033086" sldId="338"/>
            <ac:spMk id="4" creationId="{2D8A4CFA-92CF-4AED-9DA6-8751811F92F4}"/>
          </ac:spMkLst>
        </pc:spChg>
      </pc:sldChg>
      <pc:sldChg chg="addSp delSp modSp mod">
        <pc:chgData name="Prieto Villar, José M." userId="79c44207-68a7-42d5-abf4-08866532a717" providerId="ADAL" clId="{4A80ABF3-24E6-414F-B985-DF7D324447BF}" dt="2021-03-23T20:11:24.958" v="5335" actId="20577"/>
        <pc:sldMkLst>
          <pc:docMk/>
          <pc:sldMk cId="1946079253" sldId="340"/>
        </pc:sldMkLst>
        <pc:spChg chg="add del">
          <ac:chgData name="Prieto Villar, José M." userId="79c44207-68a7-42d5-abf4-08866532a717" providerId="ADAL" clId="{4A80ABF3-24E6-414F-B985-DF7D324447BF}" dt="2021-03-23T09:11:43.485" v="357"/>
          <ac:spMkLst>
            <pc:docMk/>
            <pc:sldMk cId="1946079253" sldId="340"/>
            <ac:spMk id="2" creationId="{5A691851-4C7E-4D98-97D0-49A78A4B87CE}"/>
          </ac:spMkLst>
        </pc:spChg>
        <pc:spChg chg="add del mod">
          <ac:chgData name="Prieto Villar, José M." userId="79c44207-68a7-42d5-abf4-08866532a717" providerId="ADAL" clId="{4A80ABF3-24E6-414F-B985-DF7D324447BF}" dt="2021-03-23T10:01:42.077" v="1067" actId="478"/>
          <ac:spMkLst>
            <pc:docMk/>
            <pc:sldMk cId="1946079253" sldId="340"/>
            <ac:spMk id="3" creationId="{AE97AA4D-E64B-4B6E-958E-FD292B8AEF9E}"/>
          </ac:spMkLst>
        </pc:spChg>
        <pc:spChg chg="add del mod">
          <ac:chgData name="Prieto Villar, José M." userId="79c44207-68a7-42d5-abf4-08866532a717" providerId="ADAL" clId="{4A80ABF3-24E6-414F-B985-DF7D324447BF}" dt="2021-03-23T09:13:28.459" v="366"/>
          <ac:spMkLst>
            <pc:docMk/>
            <pc:sldMk cId="1946079253" sldId="340"/>
            <ac:spMk id="4" creationId="{BD054018-BD8E-4039-9C77-F3A2AD65BD87}"/>
          </ac:spMkLst>
        </pc:spChg>
        <pc:spChg chg="mod">
          <ac:chgData name="Prieto Villar, José M." userId="79c44207-68a7-42d5-abf4-08866532a717" providerId="ADAL" clId="{4A80ABF3-24E6-414F-B985-DF7D324447BF}" dt="2021-03-23T09:30:43.948" v="470"/>
          <ac:spMkLst>
            <pc:docMk/>
            <pc:sldMk cId="1946079253" sldId="340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4A80ABF3-24E6-414F-B985-DF7D324447BF}" dt="2021-03-23T20:11:24.958" v="5335" actId="20577"/>
          <ac:spMkLst>
            <pc:docMk/>
            <pc:sldMk cId="1946079253" sldId="340"/>
            <ac:spMk id="9" creationId="{B645464F-5AB0-479A-9DA5-673D4E6A374D}"/>
          </ac:spMkLst>
        </pc:spChg>
        <pc:spChg chg="add del">
          <ac:chgData name="Prieto Villar, José M." userId="79c44207-68a7-42d5-abf4-08866532a717" providerId="ADAL" clId="{4A80ABF3-24E6-414F-B985-DF7D324447BF}" dt="2021-03-23T09:14:15.445" v="373" actId="26606"/>
          <ac:spMkLst>
            <pc:docMk/>
            <pc:sldMk cId="1946079253" sldId="340"/>
            <ac:spMk id="32" creationId="{F56F5174-31D9-4DBB-AAB7-A1FD7BDB1352}"/>
          </ac:spMkLst>
        </pc:spChg>
        <pc:spChg chg="add del">
          <ac:chgData name="Prieto Villar, José M." userId="79c44207-68a7-42d5-abf4-08866532a717" providerId="ADAL" clId="{4A80ABF3-24E6-414F-B985-DF7D324447BF}" dt="2021-03-23T09:14:15.445" v="373" actId="26606"/>
          <ac:spMkLst>
            <pc:docMk/>
            <pc:sldMk cId="1946079253" sldId="340"/>
            <ac:spMk id="36" creationId="{F9A95BEE-6BB1-4A28-A8E6-A34B2E42EF87}"/>
          </ac:spMkLst>
        </pc:spChg>
        <pc:spChg chg="add">
          <ac:chgData name="Prieto Villar, José M." userId="79c44207-68a7-42d5-abf4-08866532a717" providerId="ADAL" clId="{4A80ABF3-24E6-414F-B985-DF7D324447BF}" dt="2021-03-23T09:14:15.445" v="373" actId="26606"/>
          <ac:spMkLst>
            <pc:docMk/>
            <pc:sldMk cId="1946079253" sldId="340"/>
            <ac:spMk id="38" creationId="{AFA67CD3-AB4E-4A7A-BEB8-53C445D8C44E}"/>
          </ac:spMkLst>
        </pc:spChg>
        <pc:spChg chg="add">
          <ac:chgData name="Prieto Villar, José M." userId="79c44207-68a7-42d5-abf4-08866532a717" providerId="ADAL" clId="{4A80ABF3-24E6-414F-B985-DF7D324447BF}" dt="2021-03-23T09:14:15.445" v="373" actId="26606"/>
          <ac:spMkLst>
            <pc:docMk/>
            <pc:sldMk cId="1946079253" sldId="340"/>
            <ac:spMk id="40" creationId="{339C8D78-A644-462F-B674-F440635E5353}"/>
          </ac:spMkLst>
        </pc:spChg>
        <pc:spChg chg="add del">
          <ac:chgData name="Prieto Villar, José M." userId="79c44207-68a7-42d5-abf4-08866532a717" providerId="ADAL" clId="{4A80ABF3-24E6-414F-B985-DF7D324447BF}" dt="2021-03-23T09:14:02.678" v="370" actId="26606"/>
          <ac:spMkLst>
            <pc:docMk/>
            <pc:sldMk cId="1946079253" sldId="340"/>
            <ac:spMk id="41" creationId="{AFA67CD3-AB4E-4A7A-BEB8-53C445D8C44E}"/>
          </ac:spMkLst>
        </pc:spChg>
        <pc:spChg chg="add del">
          <ac:chgData name="Prieto Villar, José M." userId="79c44207-68a7-42d5-abf4-08866532a717" providerId="ADAL" clId="{4A80ABF3-24E6-414F-B985-DF7D324447BF}" dt="2021-03-23T09:14:02.678" v="370" actId="26606"/>
          <ac:spMkLst>
            <pc:docMk/>
            <pc:sldMk cId="1946079253" sldId="340"/>
            <ac:spMk id="45" creationId="{339C8D78-A644-462F-B674-F440635E5353}"/>
          </ac:spMkLst>
        </pc:spChg>
        <pc:picChg chg="add del mod ord">
          <ac:chgData name="Prieto Villar, José M." userId="79c44207-68a7-42d5-abf4-08866532a717" providerId="ADAL" clId="{4A80ABF3-24E6-414F-B985-DF7D324447BF}" dt="2021-03-23T09:14:03.331" v="371"/>
          <ac:picMkLst>
            <pc:docMk/>
            <pc:sldMk cId="1946079253" sldId="340"/>
            <ac:picMk id="5" creationId="{1051610A-13D1-4CC9-83C4-AB4E55330969}"/>
          </ac:picMkLst>
        </pc:picChg>
        <pc:picChg chg="add mod ord">
          <ac:chgData name="Prieto Villar, José M." userId="79c44207-68a7-42d5-abf4-08866532a717" providerId="ADAL" clId="{4A80ABF3-24E6-414F-B985-DF7D324447BF}" dt="2021-03-23T09:14:15.445" v="373" actId="26606"/>
          <ac:picMkLst>
            <pc:docMk/>
            <pc:sldMk cId="1946079253" sldId="340"/>
            <ac:picMk id="7" creationId="{96F214B8-E581-4435-BC72-8C7EC0E9837C}"/>
          </ac:picMkLst>
        </pc:picChg>
        <pc:picChg chg="del">
          <ac:chgData name="Prieto Villar, José M." userId="79c44207-68a7-42d5-abf4-08866532a717" providerId="ADAL" clId="{4A80ABF3-24E6-414F-B985-DF7D324447BF}" dt="2021-03-23T09:09:35.966" v="353" actId="478"/>
          <ac:picMkLst>
            <pc:docMk/>
            <pc:sldMk cId="1946079253" sldId="340"/>
            <ac:picMk id="27" creationId="{C17D78C1-32F2-4A96-8459-D4DF817123FD}"/>
          </ac:picMkLst>
        </pc:picChg>
        <pc:picChg chg="add del">
          <ac:chgData name="Prieto Villar, José M." userId="79c44207-68a7-42d5-abf4-08866532a717" providerId="ADAL" clId="{4A80ABF3-24E6-414F-B985-DF7D324447BF}" dt="2021-03-23T09:14:15.445" v="373" actId="26606"/>
          <ac:picMkLst>
            <pc:docMk/>
            <pc:sldMk cId="1946079253" sldId="340"/>
            <ac:picMk id="34" creationId="{AE113210-7872-481A-ADE6-3A05CCAF5EB2}"/>
          </ac:picMkLst>
        </pc:picChg>
        <pc:picChg chg="add">
          <ac:chgData name="Prieto Villar, José M." userId="79c44207-68a7-42d5-abf4-08866532a717" providerId="ADAL" clId="{4A80ABF3-24E6-414F-B985-DF7D324447BF}" dt="2021-03-23T09:14:15.445" v="373" actId="26606"/>
          <ac:picMkLst>
            <pc:docMk/>
            <pc:sldMk cId="1946079253" sldId="340"/>
            <ac:picMk id="39" creationId="{07CF545F-9C2E-4446-97CD-AD92990C2B68}"/>
          </ac:picMkLst>
        </pc:picChg>
        <pc:picChg chg="add del">
          <ac:chgData name="Prieto Villar, José M." userId="79c44207-68a7-42d5-abf4-08866532a717" providerId="ADAL" clId="{4A80ABF3-24E6-414F-B985-DF7D324447BF}" dt="2021-03-23T09:14:02.678" v="370" actId="26606"/>
          <ac:picMkLst>
            <pc:docMk/>
            <pc:sldMk cId="1946079253" sldId="340"/>
            <ac:picMk id="43" creationId="{07CF545F-9C2E-4446-97CD-AD92990C2B68}"/>
          </ac:picMkLst>
        </pc:picChg>
      </pc:sldChg>
      <pc:sldChg chg="addSp delSp modSp mod">
        <pc:chgData name="Prieto Villar, José M." userId="79c44207-68a7-42d5-abf4-08866532a717" providerId="ADAL" clId="{4A80ABF3-24E6-414F-B985-DF7D324447BF}" dt="2021-03-23T12:28:14.639" v="1990" actId="20577"/>
        <pc:sldMkLst>
          <pc:docMk/>
          <pc:sldMk cId="3199144265" sldId="341"/>
        </pc:sldMkLst>
        <pc:spChg chg="del">
          <ac:chgData name="Prieto Villar, José M." userId="79c44207-68a7-42d5-abf4-08866532a717" providerId="ADAL" clId="{4A80ABF3-24E6-414F-B985-DF7D324447BF}" dt="2021-03-23T10:09:29.155" v="1191" actId="478"/>
          <ac:spMkLst>
            <pc:docMk/>
            <pc:sldMk cId="3199144265" sldId="341"/>
            <ac:spMk id="5" creationId="{F9ADB4D5-F1ED-4B48-A958-65C279B7B04A}"/>
          </ac:spMkLst>
        </pc:spChg>
        <pc:spChg chg="mod">
          <ac:chgData name="Prieto Villar, José M." userId="79c44207-68a7-42d5-abf4-08866532a717" providerId="ADAL" clId="{4A80ABF3-24E6-414F-B985-DF7D324447BF}" dt="2021-03-23T10:03:34.558" v="1186"/>
          <ac:spMkLst>
            <pc:docMk/>
            <pc:sldMk cId="3199144265" sldId="341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4A80ABF3-24E6-414F-B985-DF7D324447BF}" dt="2021-03-23T12:28:14.639" v="1990" actId="20577"/>
          <ac:spMkLst>
            <pc:docMk/>
            <pc:sldMk cId="3199144265" sldId="341"/>
            <ac:spMk id="7" creationId="{C3EB768D-1B35-4536-8FDC-30E036DF0AD1}"/>
          </ac:spMkLst>
        </pc:spChg>
        <pc:spChg chg="del">
          <ac:chgData name="Prieto Villar, José M." userId="79c44207-68a7-42d5-abf4-08866532a717" providerId="ADAL" clId="{4A80ABF3-24E6-414F-B985-DF7D324447BF}" dt="2021-03-23T10:05:36.992" v="1187" actId="478"/>
          <ac:spMkLst>
            <pc:docMk/>
            <pc:sldMk cId="3199144265" sldId="341"/>
            <ac:spMk id="17" creationId="{FE6D93ED-011A-4C87-BBE3-E6373108F916}"/>
          </ac:spMkLst>
        </pc:spChg>
        <pc:spChg chg="del">
          <ac:chgData name="Prieto Villar, José M." userId="79c44207-68a7-42d5-abf4-08866532a717" providerId="ADAL" clId="{4A80ABF3-24E6-414F-B985-DF7D324447BF}" dt="2021-03-23T10:05:36.992" v="1187" actId="478"/>
          <ac:spMkLst>
            <pc:docMk/>
            <pc:sldMk cId="3199144265" sldId="341"/>
            <ac:spMk id="18" creationId="{D7DF19CD-077B-405B-AAF0-7AEE9BFC3143}"/>
          </ac:spMkLst>
        </pc:spChg>
        <pc:spChg chg="del">
          <ac:chgData name="Prieto Villar, José M." userId="79c44207-68a7-42d5-abf4-08866532a717" providerId="ADAL" clId="{4A80ABF3-24E6-414F-B985-DF7D324447BF}" dt="2021-03-23T10:05:36.992" v="1187" actId="478"/>
          <ac:spMkLst>
            <pc:docMk/>
            <pc:sldMk cId="3199144265" sldId="341"/>
            <ac:spMk id="19" creationId="{D48B3B94-F616-4BD0-B52D-AE3292BA9EE1}"/>
          </ac:spMkLst>
        </pc:spChg>
        <pc:spChg chg="del">
          <ac:chgData name="Prieto Villar, José M." userId="79c44207-68a7-42d5-abf4-08866532a717" providerId="ADAL" clId="{4A80ABF3-24E6-414F-B985-DF7D324447BF}" dt="2021-03-23T10:05:36.992" v="1187" actId="478"/>
          <ac:spMkLst>
            <pc:docMk/>
            <pc:sldMk cId="3199144265" sldId="341"/>
            <ac:spMk id="20" creationId="{F5B46351-A937-4965-B1A4-D2FE9EF098A7}"/>
          </ac:spMkLst>
        </pc:spChg>
        <pc:picChg chg="add mod">
          <ac:chgData name="Prieto Villar, José M." userId="79c44207-68a7-42d5-abf4-08866532a717" providerId="ADAL" clId="{4A80ABF3-24E6-414F-B985-DF7D324447BF}" dt="2021-03-23T12:24:28.129" v="1197" actId="1076"/>
          <ac:picMkLst>
            <pc:docMk/>
            <pc:sldMk cId="3199144265" sldId="341"/>
            <ac:picMk id="13" creationId="{CC01B27F-4280-42E1-9E2B-FC9B151DBCD0}"/>
          </ac:picMkLst>
        </pc:picChg>
        <pc:picChg chg="add del">
          <ac:chgData name="Prieto Villar, José M." userId="79c44207-68a7-42d5-abf4-08866532a717" providerId="ADAL" clId="{4A80ABF3-24E6-414F-B985-DF7D324447BF}" dt="2021-03-23T10:09:20.880" v="1189" actId="21"/>
          <ac:picMkLst>
            <pc:docMk/>
            <pc:sldMk cId="3199144265" sldId="341"/>
            <ac:picMk id="3074" creationId="{F26DBBE3-14B7-47AE-9D80-0FD22E886125}"/>
          </ac:picMkLst>
        </pc:picChg>
        <pc:cxnChg chg="del mod">
          <ac:chgData name="Prieto Villar, José M." userId="79c44207-68a7-42d5-abf4-08866532a717" providerId="ADAL" clId="{4A80ABF3-24E6-414F-B985-DF7D324447BF}" dt="2021-03-23T10:05:36.992" v="1187" actId="478"/>
          <ac:cxnSpMkLst>
            <pc:docMk/>
            <pc:sldMk cId="3199144265" sldId="341"/>
            <ac:cxnSpMk id="21" creationId="{5FE6E552-3F46-4EE4-82E3-F7ACC1A339DE}"/>
          </ac:cxnSpMkLst>
        </pc:cxnChg>
        <pc:cxnChg chg="del mod">
          <ac:chgData name="Prieto Villar, José M." userId="79c44207-68a7-42d5-abf4-08866532a717" providerId="ADAL" clId="{4A80ABF3-24E6-414F-B985-DF7D324447BF}" dt="2021-03-23T10:05:36.992" v="1187" actId="478"/>
          <ac:cxnSpMkLst>
            <pc:docMk/>
            <pc:sldMk cId="3199144265" sldId="341"/>
            <ac:cxnSpMk id="22" creationId="{FD996687-E35A-4DF8-A90A-E97A9C091278}"/>
          </ac:cxnSpMkLst>
        </pc:cxnChg>
        <pc:cxnChg chg="del mod">
          <ac:chgData name="Prieto Villar, José M." userId="79c44207-68a7-42d5-abf4-08866532a717" providerId="ADAL" clId="{4A80ABF3-24E6-414F-B985-DF7D324447BF}" dt="2021-03-23T10:05:36.992" v="1187" actId="478"/>
          <ac:cxnSpMkLst>
            <pc:docMk/>
            <pc:sldMk cId="3199144265" sldId="341"/>
            <ac:cxnSpMk id="23" creationId="{B825DEC7-2823-4332-818D-7EE983A59D80}"/>
          </ac:cxnSpMkLst>
        </pc:cxnChg>
      </pc:sldChg>
      <pc:sldChg chg="delSp modSp mod">
        <pc:chgData name="Prieto Villar, José M." userId="79c44207-68a7-42d5-abf4-08866532a717" providerId="ADAL" clId="{4A80ABF3-24E6-414F-B985-DF7D324447BF}" dt="2021-03-23T12:50:23.007" v="5099" actId="14100"/>
        <pc:sldMkLst>
          <pc:docMk/>
          <pc:sldMk cId="3651866667" sldId="342"/>
        </pc:sldMkLst>
        <pc:spChg chg="mod">
          <ac:chgData name="Prieto Villar, José M." userId="79c44207-68a7-42d5-abf4-08866532a717" providerId="ADAL" clId="{4A80ABF3-24E6-414F-B985-DF7D324447BF}" dt="2021-03-23T12:28:44.840" v="1991"/>
          <ac:spMkLst>
            <pc:docMk/>
            <pc:sldMk cId="3651866667" sldId="342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4A80ABF3-24E6-414F-B985-DF7D324447BF}" dt="2021-03-23T12:50:23.007" v="5099" actId="14100"/>
          <ac:spMkLst>
            <pc:docMk/>
            <pc:sldMk cId="3651866667" sldId="342"/>
            <ac:spMk id="12" creationId="{0BA62920-A62F-45E5-9765-88D5E04D864E}"/>
          </ac:spMkLst>
        </pc:spChg>
        <pc:spChg chg="del">
          <ac:chgData name="Prieto Villar, José M." userId="79c44207-68a7-42d5-abf4-08866532a717" providerId="ADAL" clId="{4A80ABF3-24E6-414F-B985-DF7D324447BF}" dt="2021-03-23T12:29:02.637" v="2028" actId="478"/>
          <ac:spMkLst>
            <pc:docMk/>
            <pc:sldMk cId="3651866667" sldId="342"/>
            <ac:spMk id="13" creationId="{C279A2C3-6E5E-47A6-90A6-B19272EBA4A3}"/>
          </ac:spMkLst>
        </pc:spChg>
        <pc:spChg chg="del">
          <ac:chgData name="Prieto Villar, José M." userId="79c44207-68a7-42d5-abf4-08866532a717" providerId="ADAL" clId="{4A80ABF3-24E6-414F-B985-DF7D324447BF}" dt="2021-03-23T12:29:13.382" v="2032" actId="478"/>
          <ac:spMkLst>
            <pc:docMk/>
            <pc:sldMk cId="3651866667" sldId="342"/>
            <ac:spMk id="14" creationId="{7C3D46A6-A287-41CA-900F-CD04943F473E}"/>
          </ac:spMkLst>
        </pc:spChg>
        <pc:spChg chg="del">
          <ac:chgData name="Prieto Villar, José M." userId="79c44207-68a7-42d5-abf4-08866532a717" providerId="ADAL" clId="{4A80ABF3-24E6-414F-B985-DF7D324447BF}" dt="2021-03-23T12:29:13.382" v="2032" actId="478"/>
          <ac:spMkLst>
            <pc:docMk/>
            <pc:sldMk cId="3651866667" sldId="342"/>
            <ac:spMk id="15" creationId="{F96B0806-E382-404C-92DA-431A1D67B792}"/>
          </ac:spMkLst>
        </pc:spChg>
        <pc:spChg chg="del">
          <ac:chgData name="Prieto Villar, José M." userId="79c44207-68a7-42d5-abf4-08866532a717" providerId="ADAL" clId="{4A80ABF3-24E6-414F-B985-DF7D324447BF}" dt="2021-03-23T12:29:13.382" v="2032" actId="478"/>
          <ac:spMkLst>
            <pc:docMk/>
            <pc:sldMk cId="3651866667" sldId="342"/>
            <ac:spMk id="16" creationId="{E427876E-8FD3-470D-9448-67FF2F5F1064}"/>
          </ac:spMkLst>
        </pc:spChg>
        <pc:spChg chg="del">
          <ac:chgData name="Prieto Villar, José M." userId="79c44207-68a7-42d5-abf4-08866532a717" providerId="ADAL" clId="{4A80ABF3-24E6-414F-B985-DF7D324447BF}" dt="2021-03-23T12:29:13.382" v="2032" actId="478"/>
          <ac:spMkLst>
            <pc:docMk/>
            <pc:sldMk cId="3651866667" sldId="342"/>
            <ac:spMk id="24" creationId="{883418B9-29FE-426D-BCDC-CDC808D75B61}"/>
          </ac:spMkLst>
        </pc:spChg>
        <pc:spChg chg="del">
          <ac:chgData name="Prieto Villar, José M." userId="79c44207-68a7-42d5-abf4-08866532a717" providerId="ADAL" clId="{4A80ABF3-24E6-414F-B985-DF7D324447BF}" dt="2021-03-23T12:29:07.359" v="2031" actId="478"/>
          <ac:spMkLst>
            <pc:docMk/>
            <pc:sldMk cId="3651866667" sldId="342"/>
            <ac:spMk id="25" creationId="{CADA91DB-DFD6-44D7-BC2F-0ED8B3822627}"/>
          </ac:spMkLst>
        </pc:spChg>
        <pc:spChg chg="del">
          <ac:chgData name="Prieto Villar, José M." userId="79c44207-68a7-42d5-abf4-08866532a717" providerId="ADAL" clId="{4A80ABF3-24E6-414F-B985-DF7D324447BF}" dt="2021-03-23T12:29:07.359" v="2031" actId="478"/>
          <ac:spMkLst>
            <pc:docMk/>
            <pc:sldMk cId="3651866667" sldId="342"/>
            <ac:spMk id="26" creationId="{652A533D-38AB-4EDF-9E6F-4F56C59D8DA9}"/>
          </ac:spMkLst>
        </pc:spChg>
        <pc:spChg chg="del">
          <ac:chgData name="Prieto Villar, José M." userId="79c44207-68a7-42d5-abf4-08866532a717" providerId="ADAL" clId="{4A80ABF3-24E6-414F-B985-DF7D324447BF}" dt="2021-03-23T12:29:07.359" v="2031" actId="478"/>
          <ac:spMkLst>
            <pc:docMk/>
            <pc:sldMk cId="3651866667" sldId="342"/>
            <ac:spMk id="27" creationId="{5D428852-A7EF-4D62-94AE-759C2FDF720D}"/>
          </ac:spMkLst>
        </pc:spChg>
        <pc:spChg chg="del">
          <ac:chgData name="Prieto Villar, José M." userId="79c44207-68a7-42d5-abf4-08866532a717" providerId="ADAL" clId="{4A80ABF3-24E6-414F-B985-DF7D324447BF}" dt="2021-03-23T12:29:07.359" v="2031" actId="478"/>
          <ac:spMkLst>
            <pc:docMk/>
            <pc:sldMk cId="3651866667" sldId="342"/>
            <ac:spMk id="28" creationId="{5F548347-D58B-4B35-B97E-B9A31684D1F1}"/>
          </ac:spMkLst>
        </pc:spChg>
      </pc:sldChg>
      <pc:sldChg chg="addSp delSp modSp mod setBg">
        <pc:chgData name="Prieto Villar, José M." userId="79c44207-68a7-42d5-abf4-08866532a717" providerId="ADAL" clId="{4A80ABF3-24E6-414F-B985-DF7D324447BF}" dt="2021-03-23T14:31:22.424" v="5306" actId="20577"/>
        <pc:sldMkLst>
          <pc:docMk/>
          <pc:sldMk cId="4060583968" sldId="343"/>
        </pc:sldMkLst>
        <pc:spChg chg="add mod">
          <ac:chgData name="Prieto Villar, José M." userId="79c44207-68a7-42d5-abf4-08866532a717" providerId="ADAL" clId="{4A80ABF3-24E6-414F-B985-DF7D324447BF}" dt="2021-03-23T14:31:22.424" v="5306" actId="20577"/>
          <ac:spMkLst>
            <pc:docMk/>
            <pc:sldMk cId="4060583968" sldId="343"/>
            <ac:spMk id="2" creationId="{32DC784E-7359-4F99-9C2C-5B2988534CD7}"/>
          </ac:spMkLst>
        </pc:spChg>
        <pc:spChg chg="mod">
          <ac:chgData name="Prieto Villar, José M." userId="79c44207-68a7-42d5-abf4-08866532a717" providerId="ADAL" clId="{4A80ABF3-24E6-414F-B985-DF7D324447BF}" dt="2021-03-23T14:15:10.626" v="5232" actId="1076"/>
          <ac:spMkLst>
            <pc:docMk/>
            <pc:sldMk cId="4060583968" sldId="343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4A80ABF3-24E6-414F-B985-DF7D324447BF}" dt="2021-03-23T14:16:43.879" v="5284" actId="6549"/>
          <ac:spMkLst>
            <pc:docMk/>
            <pc:sldMk cId="4060583968" sldId="343"/>
            <ac:spMk id="14" creationId="{2B8B3893-81DB-4AF1-89DA-52C643F2DBFA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22" creationId="{89E6C39E-6F3D-4DAA-9531-62EB0FBCADB8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23" creationId="{E3E83A1B-1B74-4FF8-BE4C-EF563C2234B2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29" creationId="{835863D7-7B7A-424D-A992-912FA0E4BCAE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30" creationId="{B531325B-6E23-4C0D-8EE2-73F0490464CB}"/>
          </ac:spMkLst>
        </pc:spChg>
        <pc:spChg chg="del">
          <ac:chgData name="Prieto Villar, José M." userId="79c44207-68a7-42d5-abf4-08866532a717" providerId="ADAL" clId="{4A80ABF3-24E6-414F-B985-DF7D324447BF}" dt="2021-03-23T12:52:14.103" v="5106" actId="478"/>
          <ac:spMkLst>
            <pc:docMk/>
            <pc:sldMk cId="4060583968" sldId="343"/>
            <ac:spMk id="31" creationId="{80DABF12-6861-4C40-83D3-1D6F16A5ED2B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1" creationId="{A8384FB5-9ADC-4DDC-881B-597D56F5B15D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3" creationId="{91E5A9A7-95C6-4F4F-B00E-C82E07FE62EF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5" creationId="{D07DD2DE-F619-49DD-B5E7-03A290FF4ED1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7" creationId="{85149191-5F60-4A28-AAFF-039F96B0F3EC}"/>
          </ac:spMkLst>
        </pc:spChg>
        <pc:spChg chg="add">
          <ac:chgData name="Prieto Villar, José M." userId="79c44207-68a7-42d5-abf4-08866532a717" providerId="ADAL" clId="{4A80ABF3-24E6-414F-B985-DF7D324447BF}" dt="2021-03-23T12:52:24.450" v="5109" actId="26606"/>
          <ac:spMkLst>
            <pc:docMk/>
            <pc:sldMk cId="4060583968" sldId="343"/>
            <ac:spMk id="79" creationId="{F8260ED5-17F7-4158-B241-D51DD4CF1B7E}"/>
          </ac:spMkLst>
        </pc:spChg>
        <pc:picChg chg="add mod">
          <ac:chgData name="Prieto Villar, José M." userId="79c44207-68a7-42d5-abf4-08866532a717" providerId="ADAL" clId="{4A80ABF3-24E6-414F-B985-DF7D324447BF}" dt="2021-03-23T12:52:24.450" v="5109" actId="26606"/>
          <ac:picMkLst>
            <pc:docMk/>
            <pc:sldMk cId="4060583968" sldId="343"/>
            <ac:picMk id="1026" creationId="{B74AA1EB-A830-4CFC-9511-A76072F3C68A}"/>
          </ac:picMkLst>
        </pc:picChg>
      </pc:sldChg>
      <pc:sldChg chg="addSp delSp modSp mod setBg setClrOvrMap">
        <pc:chgData name="Prieto Villar, José M." userId="79c44207-68a7-42d5-abf4-08866532a717" providerId="ADAL" clId="{4A80ABF3-24E6-414F-B985-DF7D324447BF}" dt="2021-03-25T14:59:36.518" v="5446" actId="20577"/>
        <pc:sldMkLst>
          <pc:docMk/>
          <pc:sldMk cId="100788747" sldId="344"/>
        </pc:sldMkLst>
        <pc:spChg chg="mod ord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4A80ABF3-24E6-414F-B985-DF7D324447BF}" dt="2021-03-23T14:04:13.071" v="5128" actId="478"/>
          <ac:spMkLst>
            <pc:docMk/>
            <pc:sldMk cId="100788747" sldId="344"/>
            <ac:spMk id="8" creationId="{2DB5173F-0BFE-42AF-8514-5CAF734CBFD1}"/>
          </ac:spMkLst>
        </pc:spChg>
        <pc:spChg chg="del mod">
          <ac:chgData name="Prieto Villar, José M." userId="79c44207-68a7-42d5-abf4-08866532a717" providerId="ADAL" clId="{4A80ABF3-24E6-414F-B985-DF7D324447BF}" dt="2021-03-23T14:05:29.394" v="5131" actId="478"/>
          <ac:spMkLst>
            <pc:docMk/>
            <pc:sldMk cId="100788747" sldId="344"/>
            <ac:spMk id="9" creationId="{21726119-438A-40EE-80E8-ABCA8861FABE}"/>
          </ac:spMkLst>
        </pc:spChg>
        <pc:spChg chg="add mod">
          <ac:chgData name="Prieto Villar, José M." userId="79c44207-68a7-42d5-abf4-08866532a717" providerId="ADAL" clId="{4A80ABF3-24E6-414F-B985-DF7D324447BF}" dt="2021-03-25T14:59:14.641" v="5431" actId="20577"/>
          <ac:spMkLst>
            <pc:docMk/>
            <pc:sldMk cId="100788747" sldId="344"/>
            <ac:spMk id="9" creationId="{2BFD9622-01A3-4DB8-AA67-9798FBC40FD8}"/>
          </ac:spMkLst>
        </pc:spChg>
        <pc:spChg chg="add mod">
          <ac:chgData name="Prieto Villar, José M." userId="79c44207-68a7-42d5-abf4-08866532a717" providerId="ADAL" clId="{4A80ABF3-24E6-414F-B985-DF7D324447BF}" dt="2021-03-25T14:59:26.953" v="5437" actId="20577"/>
          <ac:spMkLst>
            <pc:docMk/>
            <pc:sldMk cId="100788747" sldId="344"/>
            <ac:spMk id="10" creationId="{45B26479-2F95-4D86-9B10-66AA7DA7F846}"/>
          </ac:spMkLst>
        </pc:spChg>
        <pc:spChg chg="add mod">
          <ac:chgData name="Prieto Villar, José M." userId="79c44207-68a7-42d5-abf4-08866532a717" providerId="ADAL" clId="{4A80ABF3-24E6-414F-B985-DF7D324447BF}" dt="2021-03-25T14:59:36.518" v="5446" actId="20577"/>
          <ac:spMkLst>
            <pc:docMk/>
            <pc:sldMk cId="100788747" sldId="344"/>
            <ac:spMk id="11" creationId="{3B300EE9-321F-481B-9F18-FAD23CC52500}"/>
          </ac:spMkLst>
        </pc:spChg>
        <pc:spChg chg="add del">
          <ac:chgData name="Prieto Villar, José M." userId="79c44207-68a7-42d5-abf4-08866532a717" providerId="ADAL" clId="{4A80ABF3-24E6-414F-B985-DF7D324447BF}" dt="2021-03-23T14:05:50.602" v="5135" actId="26606"/>
          <ac:spMkLst>
            <pc:docMk/>
            <pc:sldMk cId="100788747" sldId="344"/>
            <ac:spMk id="71" creationId="{E91DC736-0EF8-4F87-9146-EBF1D2EE4D3D}"/>
          </ac:spMkLst>
        </pc:spChg>
        <pc:spChg chg="add del">
          <ac:chgData name="Prieto Villar, José M." userId="79c44207-68a7-42d5-abf4-08866532a717" providerId="ADAL" clId="{4A80ABF3-24E6-414F-B985-DF7D324447BF}" dt="2021-03-23T14:05:50.602" v="5135" actId="26606"/>
          <ac:spMkLst>
            <pc:docMk/>
            <pc:sldMk cId="100788747" sldId="344"/>
            <ac:spMk id="73" creationId="{097CD68E-23E3-4007-8847-CD0944C4F7BE}"/>
          </ac:spMkLst>
        </pc:spChg>
        <pc:spChg chg="add del">
          <ac:chgData name="Prieto Villar, José M." userId="79c44207-68a7-42d5-abf4-08866532a717" providerId="ADAL" clId="{4A80ABF3-24E6-414F-B985-DF7D324447BF}" dt="2021-03-23T14:05:50.602" v="5135" actId="26606"/>
          <ac:spMkLst>
            <pc:docMk/>
            <pc:sldMk cId="100788747" sldId="344"/>
            <ac:spMk id="75" creationId="{AF2F604E-43BE-4DC3-B983-E071523364F8}"/>
          </ac:spMkLst>
        </pc:spChg>
        <pc:spChg chg="add del">
          <ac:chgData name="Prieto Villar, José M." userId="79c44207-68a7-42d5-abf4-08866532a717" providerId="ADAL" clId="{4A80ABF3-24E6-414F-B985-DF7D324447BF}" dt="2021-03-23T14:05:50.602" v="5135" actId="26606"/>
          <ac:spMkLst>
            <pc:docMk/>
            <pc:sldMk cId="100788747" sldId="344"/>
            <ac:spMk id="77" creationId="{08C9B587-E65E-4B52-B37C-ABEBB6E87928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79" creationId="{7821A508-2985-4905-874A-527429BAABFA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81" creationId="{D2929CB1-0E3C-4B2D-ADC5-0154FB33BA44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83" creationId="{5F2F0C84-BE8C-4DC2-A6D3-30349A801D5C}"/>
          </ac:spMkLst>
        </pc:spChg>
        <pc:spChg chg="add del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42" creationId="{9B789048-32EE-491B-8CBF-558344FDB2E8}"/>
          </ac:spMkLst>
        </pc:spChg>
        <pc:spChg chg="add del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46" creationId="{07500BEA-8A07-45E9-9219-40FBEECD558C}"/>
          </ac:spMkLst>
        </pc:spChg>
        <pc:spChg chg="add del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48" creationId="{F006ACBB-A8A7-4C1B-9832-A4BFEDD2E9EF}"/>
          </ac:spMkLst>
        </pc:spChg>
        <pc:spChg chg="add del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50" creationId="{46664683-CA82-4BDA-BCF2-581458074112}"/>
          </ac:spMkLst>
        </pc:spChg>
        <pc:spChg chg="add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92" creationId="{0C45045A-6083-4B3E-956A-67582337527D}"/>
          </ac:spMkLst>
        </pc:spChg>
        <pc:spChg chg="add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93" creationId="{42875DDC-0225-45F8-B745-78688F2D1ADC}"/>
          </ac:spMkLst>
        </pc:spChg>
        <pc:spChg chg="add">
          <ac:chgData name="Prieto Villar, José M." userId="79c44207-68a7-42d5-abf4-08866532a717" providerId="ADAL" clId="{4A80ABF3-24E6-414F-B985-DF7D324447BF}" dt="2021-03-23T14:33:57.897" v="5322" actId="26606"/>
          <ac:spMkLst>
            <pc:docMk/>
            <pc:sldMk cId="100788747" sldId="344"/>
            <ac:spMk id="194" creationId="{12617755-D451-4BAF-9B55-518297BFF42D}"/>
          </ac:spMkLst>
        </pc:spChg>
        <pc:spChg chg="add del">
          <ac:chgData name="Prieto Villar, José M." userId="79c44207-68a7-42d5-abf4-08866532a717" providerId="ADAL" clId="{4A80ABF3-24E6-414F-B985-DF7D324447BF}" dt="2021-03-23T14:05:58.723" v="5137" actId="26606"/>
          <ac:spMkLst>
            <pc:docMk/>
            <pc:sldMk cId="100788747" sldId="344"/>
            <ac:spMk id="2052" creationId="{D4771268-CB57-404A-9271-370EB28F6090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2054" creationId="{362D44EE-C852-4460-B8B5-C4F2BC20510C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2055" creationId="{658970D8-8D1D-4B5C-894B-E871CC86543D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2056" creationId="{F227E5B6-9132-43CA-B503-37A18562ADF2}"/>
          </ac:spMkLst>
        </pc:spChg>
        <pc:spChg chg="add del">
          <ac:chgData name="Prieto Villar, José M." userId="79c44207-68a7-42d5-abf4-08866532a717" providerId="ADAL" clId="{4A80ABF3-24E6-414F-B985-DF7D324447BF}" dt="2021-03-23T14:33:23.618" v="5320" actId="26606"/>
          <ac:spMkLst>
            <pc:docMk/>
            <pc:sldMk cId="100788747" sldId="344"/>
            <ac:spMk id="2057" creationId="{03C2051E-A88D-48E5-BACF-AAED17892722}"/>
          </ac:spMkLst>
        </pc:spChg>
        <pc:picChg chg="add mod">
          <ac:chgData name="Prieto Villar, José M." userId="79c44207-68a7-42d5-abf4-08866532a717" providerId="ADAL" clId="{4A80ABF3-24E6-414F-B985-DF7D324447BF}" dt="2021-03-23T14:33:57.897" v="5322" actId="26606"/>
          <ac:picMkLst>
            <pc:docMk/>
            <pc:sldMk cId="100788747" sldId="344"/>
            <ac:picMk id="2" creationId="{84D6EA32-01C4-453D-9E4F-39C48065D975}"/>
          </ac:picMkLst>
        </pc:picChg>
        <pc:picChg chg="del">
          <ac:chgData name="Prieto Villar, José M." userId="79c44207-68a7-42d5-abf4-08866532a717" providerId="ADAL" clId="{4A80ABF3-24E6-414F-B985-DF7D324447BF}" dt="2021-03-23T14:05:27.985" v="5130" actId="478"/>
          <ac:picMkLst>
            <pc:docMk/>
            <pc:sldMk cId="100788747" sldId="344"/>
            <ac:picMk id="10" creationId="{0264EF16-5F58-4A6D-B92E-E4100E98E776}"/>
          </ac:picMkLst>
        </pc:picChg>
        <pc:picChg chg="add mod ord">
          <ac:chgData name="Prieto Villar, José M." userId="79c44207-68a7-42d5-abf4-08866532a717" providerId="ADAL" clId="{4A80ABF3-24E6-414F-B985-DF7D324447BF}" dt="2021-03-23T14:34:04.795" v="5323" actId="1076"/>
          <ac:picMkLst>
            <pc:docMk/>
            <pc:sldMk cId="100788747" sldId="344"/>
            <ac:picMk id="19" creationId="{AA6E97CF-E884-4291-B36C-A7FB9B33E1E4}"/>
          </ac:picMkLst>
        </pc:picChg>
        <pc:picChg chg="add del">
          <ac:chgData name="Prieto Villar, José M." userId="79c44207-68a7-42d5-abf4-08866532a717" providerId="ADAL" clId="{4A80ABF3-24E6-414F-B985-DF7D324447BF}" dt="2021-03-23T14:33:57.897" v="5322" actId="26606"/>
          <ac:picMkLst>
            <pc:docMk/>
            <pc:sldMk cId="100788747" sldId="344"/>
            <ac:picMk id="144" creationId="{EDD2F41E-8948-4BFB-A2A3-CA8BA8ED97B8}"/>
          </ac:picMkLst>
        </pc:picChg>
        <pc:picChg chg="add mod ord">
          <ac:chgData name="Prieto Villar, José M." userId="79c44207-68a7-42d5-abf4-08866532a717" providerId="ADAL" clId="{4A80ABF3-24E6-414F-B985-DF7D324447BF}" dt="2021-03-23T14:33:57.897" v="5322" actId="26606"/>
          <ac:picMkLst>
            <pc:docMk/>
            <pc:sldMk cId="100788747" sldId="344"/>
            <ac:picMk id="2050" creationId="{73CB6FF1-BB14-4E3D-87DF-5C6BE23312A3}"/>
          </ac:picMkLst>
        </pc:picChg>
      </pc:sldChg>
      <pc:sldChg chg="del">
        <pc:chgData name="Prieto Villar, José M." userId="79c44207-68a7-42d5-abf4-08866532a717" providerId="ADAL" clId="{4A80ABF3-24E6-414F-B985-DF7D324447BF}" dt="2021-03-23T14:08:58.017" v="5139" actId="47"/>
        <pc:sldMkLst>
          <pc:docMk/>
          <pc:sldMk cId="454647820" sldId="345"/>
        </pc:sldMkLst>
      </pc:sldChg>
      <pc:sldChg chg="del">
        <pc:chgData name="Prieto Villar, José M." userId="79c44207-68a7-42d5-abf4-08866532a717" providerId="ADAL" clId="{4A80ABF3-24E6-414F-B985-DF7D324447BF}" dt="2021-03-23T14:08:58.017" v="5139" actId="47"/>
        <pc:sldMkLst>
          <pc:docMk/>
          <pc:sldMk cId="1519354059" sldId="346"/>
        </pc:sldMkLst>
      </pc:sldChg>
      <pc:sldChg chg="del">
        <pc:chgData name="Prieto Villar, José M." userId="79c44207-68a7-42d5-abf4-08866532a717" providerId="ADAL" clId="{4A80ABF3-24E6-414F-B985-DF7D324447BF}" dt="2021-03-23T14:08:58.017" v="5139" actId="47"/>
        <pc:sldMkLst>
          <pc:docMk/>
          <pc:sldMk cId="449212414" sldId="347"/>
        </pc:sldMkLst>
      </pc:sldChg>
      <pc:sldChg chg="addSp delSp modSp mod">
        <pc:chgData name="Prieto Villar, José M." userId="79c44207-68a7-42d5-abf4-08866532a717" providerId="ADAL" clId="{4A80ABF3-24E6-414F-B985-DF7D324447BF}" dt="2021-03-23T14:10:51.789" v="5143" actId="26606"/>
        <pc:sldMkLst>
          <pc:docMk/>
          <pc:sldMk cId="238732877" sldId="348"/>
        </pc:sldMkLst>
        <pc:spChg chg="mod ord">
          <ac:chgData name="Prieto Villar, José M." userId="79c44207-68a7-42d5-abf4-08866532a717" providerId="ADAL" clId="{4A80ABF3-24E6-414F-B985-DF7D324447BF}" dt="2021-03-23T14:10:51.789" v="5143" actId="26606"/>
          <ac:spMkLst>
            <pc:docMk/>
            <pc:sldMk cId="238732877" sldId="348"/>
            <ac:spMk id="2" creationId="{370D14D7-7546-48E9-9890-781EFF960ED6}"/>
          </ac:spMkLst>
        </pc:spChg>
        <pc:spChg chg="del">
          <ac:chgData name="Prieto Villar, José M." userId="79c44207-68a7-42d5-abf4-08866532a717" providerId="ADAL" clId="{4A80ABF3-24E6-414F-B985-DF7D324447BF}" dt="2021-03-23T14:10:51.789" v="5143" actId="26606"/>
          <ac:spMkLst>
            <pc:docMk/>
            <pc:sldMk cId="238732877" sldId="348"/>
            <ac:spMk id="10" creationId="{D12DDE76-C203-4047-9998-63900085B5E8}"/>
          </ac:spMkLst>
        </pc:spChg>
        <pc:spChg chg="add">
          <ac:chgData name="Prieto Villar, José M." userId="79c44207-68a7-42d5-abf4-08866532a717" providerId="ADAL" clId="{4A80ABF3-24E6-414F-B985-DF7D324447BF}" dt="2021-03-23T14:10:51.789" v="5143" actId="26606"/>
          <ac:spMkLst>
            <pc:docMk/>
            <pc:sldMk cId="238732877" sldId="348"/>
            <ac:spMk id="71" creationId="{2A0E4E09-FC02-4ADC-951A-3FFA90B6FE39}"/>
          </ac:spMkLst>
        </pc:spChg>
        <pc:picChg chg="del">
          <ac:chgData name="Prieto Villar, José M." userId="79c44207-68a7-42d5-abf4-08866532a717" providerId="ADAL" clId="{4A80ABF3-24E6-414F-B985-DF7D324447BF}" dt="2021-03-23T14:10:41.782" v="5140" actId="478"/>
          <ac:picMkLst>
            <pc:docMk/>
            <pc:sldMk cId="238732877" sldId="348"/>
            <ac:picMk id="5" creationId="{A8E21D2B-B224-4D6B-88FE-8E353DEA1073}"/>
          </ac:picMkLst>
        </pc:picChg>
        <pc:picChg chg="add">
          <ac:chgData name="Prieto Villar, José M." userId="79c44207-68a7-42d5-abf4-08866532a717" providerId="ADAL" clId="{4A80ABF3-24E6-414F-B985-DF7D324447BF}" dt="2021-03-23T14:10:51.789" v="5143" actId="26606"/>
          <ac:picMkLst>
            <pc:docMk/>
            <pc:sldMk cId="238732877" sldId="348"/>
            <ac:picMk id="73" creationId="{24F266AD-725B-4A9D-B448-4C000F95CB47}"/>
          </ac:picMkLst>
        </pc:picChg>
        <pc:picChg chg="add mod">
          <ac:chgData name="Prieto Villar, José M." userId="79c44207-68a7-42d5-abf4-08866532a717" providerId="ADAL" clId="{4A80ABF3-24E6-414F-B985-DF7D324447BF}" dt="2021-03-23T14:10:51.789" v="5143" actId="26606"/>
          <ac:picMkLst>
            <pc:docMk/>
            <pc:sldMk cId="238732877" sldId="348"/>
            <ac:picMk id="3074" creationId="{0E0F2C9A-01E5-4275-A3FA-87B4B0F9C273}"/>
          </ac:picMkLst>
        </pc:picChg>
      </pc:sldChg>
      <pc:sldChg chg="addSp delSp modSp add mod setBg">
        <pc:chgData name="Prieto Villar, José M." userId="79c44207-68a7-42d5-abf4-08866532a717" providerId="ADAL" clId="{4A80ABF3-24E6-414F-B985-DF7D324447BF}" dt="2021-03-25T11:46:59.241" v="5389"/>
        <pc:sldMkLst>
          <pc:docMk/>
          <pc:sldMk cId="2054911570" sldId="349"/>
        </pc:sldMkLst>
        <pc:spChg chg="add del mod">
          <ac:chgData name="Prieto Villar, José M." userId="79c44207-68a7-42d5-abf4-08866532a717" providerId="ADAL" clId="{4A80ABF3-24E6-414F-B985-DF7D324447BF}" dt="2021-03-23T09:27:47.705" v="446" actId="478"/>
          <ac:spMkLst>
            <pc:docMk/>
            <pc:sldMk cId="2054911570" sldId="349"/>
            <ac:spMk id="2" creationId="{D76535FC-D08B-47B2-9FA3-20E68F55A363}"/>
          </ac:spMkLst>
        </pc:spChg>
        <pc:spChg chg="mod">
          <ac:chgData name="Prieto Villar, José M." userId="79c44207-68a7-42d5-abf4-08866532a717" providerId="ADAL" clId="{4A80ABF3-24E6-414F-B985-DF7D324447BF}" dt="2021-03-25T11:46:59.241" v="5389"/>
          <ac:spMkLst>
            <pc:docMk/>
            <pc:sldMk cId="2054911570" sldId="349"/>
            <ac:spMk id="6" creationId="{A62DADB5-1A7C-2840-8715-E242D56D7C3C}"/>
          </ac:spMkLst>
        </pc:spChg>
        <pc:spChg chg="mod ord">
          <ac:chgData name="Prieto Villar, José M." userId="79c44207-68a7-42d5-abf4-08866532a717" providerId="ADAL" clId="{4A80ABF3-24E6-414F-B985-DF7D324447BF}" dt="2021-03-23T09:27:03.226" v="440" actId="14100"/>
          <ac:spMkLst>
            <pc:docMk/>
            <pc:sldMk cId="2054911570" sldId="349"/>
            <ac:spMk id="9" creationId="{B645464F-5AB0-479A-9DA5-673D4E6A374D}"/>
          </ac:spMkLst>
        </pc:spChg>
        <pc:spChg chg="add mod">
          <ac:chgData name="Prieto Villar, José M." userId="79c44207-68a7-42d5-abf4-08866532a717" providerId="ADAL" clId="{4A80ABF3-24E6-414F-B985-DF7D324447BF}" dt="2021-03-23T09:30:36.976" v="469" actId="1076"/>
          <ac:spMkLst>
            <pc:docMk/>
            <pc:sldMk cId="2054911570" sldId="349"/>
            <ac:spMk id="41" creationId="{BAF72FFD-118D-414E-AA19-856F8398B497}"/>
          </ac:spMkLst>
        </pc:spChg>
        <pc:spChg chg="add del">
          <ac:chgData name="Prieto Villar, José M." userId="79c44207-68a7-42d5-abf4-08866532a717" providerId="ADAL" clId="{4A80ABF3-24E6-414F-B985-DF7D324447BF}" dt="2021-03-23T09:26:16.508" v="423" actId="26606"/>
          <ac:spMkLst>
            <pc:docMk/>
            <pc:sldMk cId="2054911570" sldId="349"/>
            <ac:spMk id="71" creationId="{201CC55D-ED54-4C5C-95E6-10947BD1103B}"/>
          </ac:spMkLst>
        </pc:spChg>
        <pc:spChg chg="add del">
          <ac:chgData name="Prieto Villar, José M." userId="79c44207-68a7-42d5-abf4-08866532a717" providerId="ADAL" clId="{4A80ABF3-24E6-414F-B985-DF7D324447BF}" dt="2021-03-23T09:26:38.814" v="429" actId="26606"/>
          <ac:spMkLst>
            <pc:docMk/>
            <pc:sldMk cId="2054911570" sldId="349"/>
            <ac:spMk id="75" creationId="{2711A8FB-68FC-45FC-B01E-38F809E2D439}"/>
          </ac:spMkLst>
        </pc:spChg>
        <pc:spChg chg="add del">
          <ac:chgData name="Prieto Villar, José M." userId="79c44207-68a7-42d5-abf4-08866532a717" providerId="ADAL" clId="{4A80ABF3-24E6-414F-B985-DF7D324447BF}" dt="2021-03-23T09:26:16.508" v="423" actId="26606"/>
          <ac:spMkLst>
            <pc:docMk/>
            <pc:sldMk cId="2054911570" sldId="349"/>
            <ac:spMk id="77" creationId="{3873B707-463F-40B0-8227-E8CC6C67EB25}"/>
          </ac:spMkLst>
        </pc:spChg>
        <pc:spChg chg="add del">
          <ac:chgData name="Prieto Villar, José M." userId="79c44207-68a7-42d5-abf4-08866532a717" providerId="ADAL" clId="{4A80ABF3-24E6-414F-B985-DF7D324447BF}" dt="2021-03-23T09:26:16.508" v="423" actId="26606"/>
          <ac:spMkLst>
            <pc:docMk/>
            <pc:sldMk cId="2054911570" sldId="349"/>
            <ac:spMk id="79" creationId="{C13237C8-E62C-4F0D-A318-BD6FB6C2D138}"/>
          </ac:spMkLst>
        </pc:spChg>
        <pc:spChg chg="add del">
          <ac:chgData name="Prieto Villar, José M." userId="79c44207-68a7-42d5-abf4-08866532a717" providerId="ADAL" clId="{4A80ABF3-24E6-414F-B985-DF7D324447BF}" dt="2021-03-23T09:26:16.508" v="423" actId="26606"/>
          <ac:spMkLst>
            <pc:docMk/>
            <pc:sldMk cId="2054911570" sldId="349"/>
            <ac:spMk id="81" creationId="{19C9EAEA-39D0-4B0E-A0EB-51E7B26740B1}"/>
          </ac:spMkLst>
        </pc:spChg>
        <pc:spChg chg="add del">
          <ac:chgData name="Prieto Villar, José M." userId="79c44207-68a7-42d5-abf4-08866532a717" providerId="ADAL" clId="{4A80ABF3-24E6-414F-B985-DF7D324447BF}" dt="2021-03-23T09:26:21.574" v="426" actId="26606"/>
          <ac:spMkLst>
            <pc:docMk/>
            <pc:sldMk cId="2054911570" sldId="349"/>
            <ac:spMk id="96" creationId="{E972DE0D-2E53-4159-ABD3-C601524262C2}"/>
          </ac:spMkLst>
        </pc:spChg>
        <pc:spChg chg="add del">
          <ac:chgData name="Prieto Villar, José M." userId="79c44207-68a7-42d5-abf4-08866532a717" providerId="ADAL" clId="{4A80ABF3-24E6-414F-B985-DF7D324447BF}" dt="2021-03-23T09:26:21.574" v="426" actId="26606"/>
          <ac:spMkLst>
            <pc:docMk/>
            <pc:sldMk cId="2054911570" sldId="349"/>
            <ac:spMk id="2052" creationId="{48CAE4AE-A9DF-45AF-9A9C-1712BC63418E}"/>
          </ac:spMkLst>
        </pc:spChg>
        <pc:spChg chg="add del">
          <ac:chgData name="Prieto Villar, José M." userId="79c44207-68a7-42d5-abf4-08866532a717" providerId="ADAL" clId="{4A80ABF3-24E6-414F-B985-DF7D324447BF}" dt="2021-03-23T09:26:38.814" v="429" actId="26606"/>
          <ac:spMkLst>
            <pc:docMk/>
            <pc:sldMk cId="2054911570" sldId="349"/>
            <ac:spMk id="2060" creationId="{1ECAB1E8-8195-4748-BE71-FF806D86892E}"/>
          </ac:spMkLst>
        </pc:spChg>
        <pc:spChg chg="add del">
          <ac:chgData name="Prieto Villar, José M." userId="79c44207-68a7-42d5-abf4-08866532a717" providerId="ADAL" clId="{4A80ABF3-24E6-414F-B985-DF7D324447BF}" dt="2021-03-23T09:26:38.814" v="429" actId="26606"/>
          <ac:spMkLst>
            <pc:docMk/>
            <pc:sldMk cId="2054911570" sldId="349"/>
            <ac:spMk id="2061" creationId="{57F6BDD4-E066-4008-8011-6CC31AEB4556}"/>
          </ac:spMkLst>
        </pc:spChg>
        <pc:spChg chg="add del">
          <ac:chgData name="Prieto Villar, José M." userId="79c44207-68a7-42d5-abf4-08866532a717" providerId="ADAL" clId="{4A80ABF3-24E6-414F-B985-DF7D324447BF}" dt="2021-03-23T09:26:38.814" v="429" actId="26606"/>
          <ac:spMkLst>
            <pc:docMk/>
            <pc:sldMk cId="2054911570" sldId="349"/>
            <ac:spMk id="2062" creationId="{2A865FE3-5FC9-4049-87CF-30019C46C0F5}"/>
          </ac:spMkLst>
        </pc:spChg>
        <pc:grpChg chg="add del">
          <ac:chgData name="Prieto Villar, José M." userId="79c44207-68a7-42d5-abf4-08866532a717" providerId="ADAL" clId="{4A80ABF3-24E6-414F-B985-DF7D324447BF}" dt="2021-03-23T09:26:16.508" v="423" actId="26606"/>
          <ac:grpSpMkLst>
            <pc:docMk/>
            <pc:sldMk cId="2054911570" sldId="349"/>
            <ac:grpSpMk id="73" creationId="{1DE889C7-FAD6-4397-98E2-05D503484459}"/>
          </ac:grpSpMkLst>
        </pc:grpChg>
        <pc:grpChg chg="add del">
          <ac:chgData name="Prieto Villar, José M." userId="79c44207-68a7-42d5-abf4-08866532a717" providerId="ADAL" clId="{4A80ABF3-24E6-414F-B985-DF7D324447BF}" dt="2021-03-23T09:26:21.574" v="426" actId="26606"/>
          <ac:grpSpMkLst>
            <pc:docMk/>
            <pc:sldMk cId="2054911570" sldId="349"/>
            <ac:grpSpMk id="2053" creationId="{6C272060-BC98-4C91-A58F-4DFEC566CF7F}"/>
          </ac:grpSpMkLst>
        </pc:grpChg>
        <pc:picChg chg="add del mod">
          <ac:chgData name="Prieto Villar, José M." userId="79c44207-68a7-42d5-abf4-08866532a717" providerId="ADAL" clId="{4A80ABF3-24E6-414F-B985-DF7D324447BF}" dt="2021-03-23T09:16:37.878" v="414" actId="478"/>
          <ac:picMkLst>
            <pc:docMk/>
            <pc:sldMk cId="2054911570" sldId="349"/>
            <ac:picMk id="4" creationId="{90F5D4BB-B154-4A96-ABD2-E92D1DA77634}"/>
          </ac:picMkLst>
        </pc:picChg>
        <pc:picChg chg="add mod">
          <ac:chgData name="Prieto Villar, José M." userId="79c44207-68a7-42d5-abf4-08866532a717" providerId="ADAL" clId="{4A80ABF3-24E6-414F-B985-DF7D324447BF}" dt="2021-03-23T09:29:31.459" v="453" actId="1076"/>
          <ac:picMkLst>
            <pc:docMk/>
            <pc:sldMk cId="2054911570" sldId="349"/>
            <ac:picMk id="2050" creationId="{F4C90994-0944-42D6-9E5C-F19E56E1F664}"/>
          </ac:picMkLst>
        </pc:picChg>
      </pc:sldChg>
      <pc:sldChg chg="modSp add mod">
        <pc:chgData name="Prieto Villar, José M." userId="79c44207-68a7-42d5-abf4-08866532a717" providerId="ADAL" clId="{4A80ABF3-24E6-414F-B985-DF7D324447BF}" dt="2021-03-23T12:50:31.175" v="5104"/>
        <pc:sldMkLst>
          <pc:docMk/>
          <pc:sldMk cId="2763986171" sldId="350"/>
        </pc:sldMkLst>
        <pc:spChg chg="mod">
          <ac:chgData name="Prieto Villar, José M." userId="79c44207-68a7-42d5-abf4-08866532a717" providerId="ADAL" clId="{4A80ABF3-24E6-414F-B985-DF7D324447BF}" dt="2021-03-23T12:50:31.175" v="5104"/>
          <ac:spMkLst>
            <pc:docMk/>
            <pc:sldMk cId="2763986171" sldId="350"/>
            <ac:spMk id="12" creationId="{0BA62920-A62F-45E5-9765-88D5E04D864E}"/>
          </ac:spMkLst>
        </pc:spChg>
      </pc:sldChg>
      <pc:sldChg chg="modSp add del mod">
        <pc:chgData name="Prieto Villar, José M." userId="79c44207-68a7-42d5-abf4-08866532a717" providerId="ADAL" clId="{4A80ABF3-24E6-414F-B985-DF7D324447BF}" dt="2021-03-23T14:29:41.052" v="5285" actId="47"/>
        <pc:sldMkLst>
          <pc:docMk/>
          <pc:sldMk cId="2758505306" sldId="351"/>
        </pc:sldMkLst>
        <pc:spChg chg="mod">
          <ac:chgData name="Prieto Villar, José M." userId="79c44207-68a7-42d5-abf4-08866532a717" providerId="ADAL" clId="{4A80ABF3-24E6-414F-B985-DF7D324447BF}" dt="2021-03-23T14:14:45.191" v="5227" actId="14100"/>
          <ac:spMkLst>
            <pc:docMk/>
            <pc:sldMk cId="2758505306" sldId="351"/>
            <ac:spMk id="12" creationId="{0BA62920-A62F-45E5-9765-88D5E04D864E}"/>
          </ac:spMkLst>
        </pc:spChg>
      </pc:sldChg>
      <pc:sldChg chg="addSp delSp modSp add mod ord setBg setClrOvrMap delDesignElem">
        <pc:chgData name="Prieto Villar, José M." userId="79c44207-68a7-42d5-abf4-08866532a717" providerId="ADAL" clId="{4A80ABF3-24E6-414F-B985-DF7D324447BF}" dt="2021-03-26T07:13:20.369" v="5478"/>
        <pc:sldMkLst>
          <pc:docMk/>
          <pc:sldMk cId="3110157925" sldId="351"/>
        </pc:sldMkLst>
        <pc:spChg chg="add del">
          <ac:chgData name="Prieto Villar, José M." userId="79c44207-68a7-42d5-abf4-08866532a717" providerId="ADAL" clId="{4A80ABF3-24E6-414F-B985-DF7D324447BF}" dt="2021-03-25T14:57:43.001" v="5397"/>
          <ac:spMkLst>
            <pc:docMk/>
            <pc:sldMk cId="3110157925" sldId="351"/>
            <ac:spMk id="3" creationId="{9C018774-4EAC-4E80-A952-72C2A575641A}"/>
          </ac:spMkLst>
        </pc:spChg>
        <pc:spChg chg="add del">
          <ac:chgData name="Prieto Villar, José M." userId="79c44207-68a7-42d5-abf4-08866532a717" providerId="ADAL" clId="{4A80ABF3-24E6-414F-B985-DF7D324447BF}" dt="2021-03-25T14:57:48.790" v="5399"/>
          <ac:spMkLst>
            <pc:docMk/>
            <pc:sldMk cId="3110157925" sldId="351"/>
            <ac:spMk id="4" creationId="{8FF8EEF4-9FCE-4A34-8012-B2411C533ACC}"/>
          </ac:spMkLst>
        </pc:spChg>
        <pc:spChg chg="mo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4A80ABF3-24E6-414F-B985-DF7D324447BF}" dt="2021-03-25T15:01:05.486" v="5476" actId="207"/>
          <ac:spMkLst>
            <pc:docMk/>
            <pc:sldMk cId="3110157925" sldId="351"/>
            <ac:spMk id="26" creationId="{5BF1E105-20D9-40F0-989C-9B2AFE2C287A}"/>
          </ac:spMkLst>
        </pc:spChg>
        <pc:spChg chg="add mod">
          <ac:chgData name="Prieto Villar, José M." userId="79c44207-68a7-42d5-abf4-08866532a717" providerId="ADAL" clId="{4A80ABF3-24E6-414F-B985-DF7D324447BF}" dt="2021-03-25T15:01:05.486" v="5476" actId="207"/>
          <ac:spMkLst>
            <pc:docMk/>
            <pc:sldMk cId="3110157925" sldId="351"/>
            <ac:spMk id="27" creationId="{0B85E648-5A75-47C5-AE9D-D56E5C3AA226}"/>
          </ac:spMkLst>
        </pc:spChg>
        <pc:spChg chg="add mod">
          <ac:chgData name="Prieto Villar, José M." userId="79c44207-68a7-42d5-abf4-08866532a717" providerId="ADAL" clId="{4A80ABF3-24E6-414F-B985-DF7D324447BF}" dt="2021-03-25T15:01:05.486" v="5476" actId="207"/>
          <ac:spMkLst>
            <pc:docMk/>
            <pc:sldMk cId="3110157925" sldId="351"/>
            <ac:spMk id="28" creationId="{8BD1804D-E494-4B0C-BEFC-8B23DCB1B015}"/>
          </ac:spMkLst>
        </pc:spChg>
        <pc:spChg chg="add del">
          <ac:chgData name="Prieto Villar, José M." userId="79c44207-68a7-42d5-abf4-08866532a717" providerId="ADAL" clId="{4A80ABF3-24E6-414F-B985-DF7D324447BF}" dt="2021-03-25T14:58:29.261" v="5407" actId="26606"/>
          <ac:spMkLst>
            <pc:docMk/>
            <pc:sldMk cId="3110157925" sldId="351"/>
            <ac:spMk id="135" creationId="{83FA766D-3260-4E0A-9E7F-A2C93DFF1932}"/>
          </ac:spMkLst>
        </pc:spChg>
        <pc:spChg chg="add del">
          <ac:chgData name="Prieto Villar, José M." userId="79c44207-68a7-42d5-abf4-08866532a717" providerId="ADAL" clId="{4A80ABF3-24E6-414F-B985-DF7D324447BF}" dt="2021-03-25T14:58:29.261" v="5407" actId="26606"/>
          <ac:spMkLst>
            <pc:docMk/>
            <pc:sldMk cId="3110157925" sldId="351"/>
            <ac:spMk id="137" creationId="{CB435A06-5FFD-4CF8-BE06-3796EC42003A}"/>
          </ac:spMkLst>
        </pc:spChg>
        <pc:spChg chg="add del">
          <ac:chgData name="Prieto Villar, José M." userId="79c44207-68a7-42d5-abf4-08866532a717" providerId="ADAL" clId="{4A80ABF3-24E6-414F-B985-DF7D324447BF}" dt="2021-03-25T14:58:29.261" v="5407" actId="26606"/>
          <ac:spMkLst>
            <pc:docMk/>
            <pc:sldMk cId="3110157925" sldId="351"/>
            <ac:spMk id="139" creationId="{5E10DA6E-C3FF-4539-BF84-4775BB7EC422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141" creationId="{FDE74ABC-C18D-4D27-A77F-43594963B899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145" creationId="{1CF7DF92-B01A-4340-9465-5B2DC96507A4}"/>
          </ac:spMkLst>
        </pc:spChg>
        <pc:spChg chg="del">
          <ac:chgData name="Prieto Villar, José M." userId="79c44207-68a7-42d5-abf4-08866532a717" providerId="ADAL" clId="{4A80ABF3-24E6-414F-B985-DF7D324447BF}" dt="2021-03-25T14:57:12.422" v="5392"/>
          <ac:spMkLst>
            <pc:docMk/>
            <pc:sldMk cId="3110157925" sldId="351"/>
            <ac:spMk id="192" creationId="{0C45045A-6083-4B3E-956A-67582337527D}"/>
          </ac:spMkLst>
        </pc:spChg>
        <pc:spChg chg="del">
          <ac:chgData name="Prieto Villar, José M." userId="79c44207-68a7-42d5-abf4-08866532a717" providerId="ADAL" clId="{4A80ABF3-24E6-414F-B985-DF7D324447BF}" dt="2021-03-25T14:57:12.422" v="5392"/>
          <ac:spMkLst>
            <pc:docMk/>
            <pc:sldMk cId="3110157925" sldId="351"/>
            <ac:spMk id="193" creationId="{42875DDC-0225-45F8-B745-78688F2D1ADC}"/>
          </ac:spMkLst>
        </pc:spChg>
        <pc:spChg chg="del">
          <ac:chgData name="Prieto Villar, José M." userId="79c44207-68a7-42d5-abf4-08866532a717" providerId="ADAL" clId="{4A80ABF3-24E6-414F-B985-DF7D324447BF}" dt="2021-03-25T14:57:12.422" v="5392"/>
          <ac:spMkLst>
            <pc:docMk/>
            <pc:sldMk cId="3110157925" sldId="351"/>
            <ac:spMk id="194" creationId="{12617755-D451-4BAF-9B55-518297BFF42D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2052" creationId="{41BBC4E2-77AE-4A70-8F4E-420E9E2ADAA6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2053" creationId="{609CB703-C563-4F1F-BF28-83C06E978C4F}"/>
          </ac:spMkLst>
        </pc:spChg>
        <pc:spChg chg="add del">
          <ac:chgData name="Prieto Villar, José M." userId="79c44207-68a7-42d5-abf4-08866532a717" providerId="ADAL" clId="{4A80ABF3-24E6-414F-B985-DF7D324447BF}" dt="2021-03-25T14:58:32.421" v="5409" actId="26606"/>
          <ac:spMkLst>
            <pc:docMk/>
            <pc:sldMk cId="3110157925" sldId="351"/>
            <ac:spMk id="2054" creationId="{5DFC1D2F-D2C1-4B4C-A109-43567B85E662}"/>
          </ac:spMkLst>
        </pc:spChg>
        <pc:spChg chg="ad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2056" creationId="{9B789048-32EE-491B-8CBF-558344FDB2E8}"/>
          </ac:spMkLst>
        </pc:spChg>
        <pc:spChg chg="ad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2058" creationId="{07500BEA-8A07-45E9-9219-40FBEECD558C}"/>
          </ac:spMkLst>
        </pc:spChg>
        <pc:spChg chg="ad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2059" creationId="{F006ACBB-A8A7-4C1B-9832-A4BFEDD2E9EF}"/>
          </ac:spMkLst>
        </pc:spChg>
        <pc:spChg chg="add">
          <ac:chgData name="Prieto Villar, José M." userId="79c44207-68a7-42d5-abf4-08866532a717" providerId="ADAL" clId="{4A80ABF3-24E6-414F-B985-DF7D324447BF}" dt="2021-03-25T14:58:32.457" v="5410" actId="26606"/>
          <ac:spMkLst>
            <pc:docMk/>
            <pc:sldMk cId="3110157925" sldId="351"/>
            <ac:spMk id="2060" creationId="{46664683-CA82-4BDA-BCF2-581458074112}"/>
          </ac:spMkLst>
        </pc:spChg>
        <pc:picChg chg="mod ord">
          <ac:chgData name="Prieto Villar, José M." userId="79c44207-68a7-42d5-abf4-08866532a717" providerId="ADAL" clId="{4A80ABF3-24E6-414F-B985-DF7D324447BF}" dt="2021-03-25T14:58:32.457" v="5410" actId="26606"/>
          <ac:picMkLst>
            <pc:docMk/>
            <pc:sldMk cId="3110157925" sldId="351"/>
            <ac:picMk id="2" creationId="{84D6EA32-01C4-453D-9E4F-39C48065D975}"/>
          </ac:picMkLst>
        </pc:picChg>
        <pc:picChg chg="del">
          <ac:chgData name="Prieto Villar, José M." userId="79c44207-68a7-42d5-abf4-08866532a717" providerId="ADAL" clId="{4A80ABF3-24E6-414F-B985-DF7D324447BF}" dt="2021-03-25T14:57:38.050" v="5393" actId="478"/>
          <ac:picMkLst>
            <pc:docMk/>
            <pc:sldMk cId="3110157925" sldId="351"/>
            <ac:picMk id="19" creationId="{AA6E97CF-E884-4291-B36C-A7FB9B33E1E4}"/>
          </ac:picMkLst>
        </pc:picChg>
        <pc:picChg chg="add mod ord">
          <ac:chgData name="Prieto Villar, José M." userId="79c44207-68a7-42d5-abf4-08866532a717" providerId="ADAL" clId="{4A80ABF3-24E6-414F-B985-DF7D324447BF}" dt="2021-03-25T14:58:32.457" v="5410" actId="26606"/>
          <ac:picMkLst>
            <pc:docMk/>
            <pc:sldMk cId="3110157925" sldId="351"/>
            <ac:picMk id="1030" creationId="{CA8394CC-B881-41B5-B7C5-6B7FA6453200}"/>
          </ac:picMkLst>
        </pc:picChg>
        <pc:picChg chg="mod ord">
          <ac:chgData name="Prieto Villar, José M." userId="79c44207-68a7-42d5-abf4-08866532a717" providerId="ADAL" clId="{4A80ABF3-24E6-414F-B985-DF7D324447BF}" dt="2021-03-25T14:58:32.457" v="5410" actId="26606"/>
          <ac:picMkLst>
            <pc:docMk/>
            <pc:sldMk cId="3110157925" sldId="351"/>
            <ac:picMk id="2050" creationId="{73CB6FF1-BB14-4E3D-87DF-5C6BE23312A3}"/>
          </ac:picMkLst>
        </pc:picChg>
        <pc:picChg chg="add">
          <ac:chgData name="Prieto Villar, José M." userId="79c44207-68a7-42d5-abf4-08866532a717" providerId="ADAL" clId="{4A80ABF3-24E6-414F-B985-DF7D324447BF}" dt="2021-03-25T14:58:32.457" v="5410" actId="26606"/>
          <ac:picMkLst>
            <pc:docMk/>
            <pc:sldMk cId="3110157925" sldId="351"/>
            <ac:picMk id="2057" creationId="{EDD2F41E-8948-4BFB-A2A3-CA8BA8ED97B8}"/>
          </ac:picMkLst>
        </pc:picChg>
        <pc:cxnChg chg="add del">
          <ac:chgData name="Prieto Villar, José M." userId="79c44207-68a7-42d5-abf4-08866532a717" providerId="ADAL" clId="{4A80ABF3-24E6-414F-B985-DF7D324447BF}" dt="2021-03-25T14:58:32.421" v="5409" actId="26606"/>
          <ac:cxnSpMkLst>
            <pc:docMk/>
            <pc:sldMk cId="3110157925" sldId="351"/>
            <ac:cxnSpMk id="143" creationId="{56020367-4FD5-4596-8E10-C5F095CD8DBF}"/>
          </ac:cxnSpMkLst>
        </pc:cxnChg>
      </pc:sldChg>
      <pc:sldChg chg="addSp delSp modSp add del setBg delDesignElem">
        <pc:chgData name="Prieto Villar, José M." userId="79c44207-68a7-42d5-abf4-08866532a717" providerId="ADAL" clId="{4A80ABF3-24E6-414F-B985-DF7D324447BF}" dt="2021-03-23T14:33:31.830" v="5321" actId="47"/>
        <pc:sldMkLst>
          <pc:docMk/>
          <pc:sldMk cId="3163996363" sldId="351"/>
        </pc:sldMkLst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79" creationId="{7821A508-2985-4905-874A-527429BAABFA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81" creationId="{D2929CB1-0E3C-4B2D-ADC5-0154FB33BA44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83" creationId="{5F2F0C84-BE8C-4DC2-A6D3-30349A801D5C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2054" creationId="{362D44EE-C852-4460-B8B5-C4F2BC20510C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2055" creationId="{658970D8-8D1D-4B5C-894B-E871CC86543D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2056" creationId="{F227E5B6-9132-43CA-B503-37A18562ADF2}"/>
          </ac:spMkLst>
        </pc:spChg>
        <pc:spChg chg="del">
          <ac:chgData name="Prieto Villar, José M." userId="79c44207-68a7-42d5-abf4-08866532a717" providerId="ADAL" clId="{4A80ABF3-24E6-414F-B985-DF7D324447BF}" dt="2021-03-23T14:31:53.421" v="5308"/>
          <ac:spMkLst>
            <pc:docMk/>
            <pc:sldMk cId="3163996363" sldId="351"/>
            <ac:spMk id="2057" creationId="{03C2051E-A88D-48E5-BACF-AAED17892722}"/>
          </ac:spMkLst>
        </pc:spChg>
        <pc:picChg chg="del">
          <ac:chgData name="Prieto Villar, José M." userId="79c44207-68a7-42d5-abf4-08866532a717" providerId="ADAL" clId="{4A80ABF3-24E6-414F-B985-DF7D324447BF}" dt="2021-03-23T14:32:44.302" v="5309" actId="478"/>
          <ac:picMkLst>
            <pc:docMk/>
            <pc:sldMk cId="3163996363" sldId="351"/>
            <ac:picMk id="2050" creationId="{73CB6FF1-BB14-4E3D-87DF-5C6BE23312A3}"/>
          </ac:picMkLst>
        </pc:picChg>
        <pc:picChg chg="add del">
          <ac:chgData name="Prieto Villar, José M." userId="79c44207-68a7-42d5-abf4-08866532a717" providerId="ADAL" clId="{4A80ABF3-24E6-414F-B985-DF7D324447BF}" dt="2021-03-23T14:32:47.124" v="5311"/>
          <ac:picMkLst>
            <pc:docMk/>
            <pc:sldMk cId="3163996363" sldId="351"/>
            <ac:picMk id="4098" creationId="{B7D7F335-82CF-44F2-9779-6B97E48CBC29}"/>
          </ac:picMkLst>
        </pc:picChg>
        <pc:picChg chg="add del mod">
          <ac:chgData name="Prieto Villar, José M." userId="79c44207-68a7-42d5-abf4-08866532a717" providerId="ADAL" clId="{4A80ABF3-24E6-414F-B985-DF7D324447BF}" dt="2021-03-23T14:32:59.945" v="5314" actId="21"/>
          <ac:picMkLst>
            <pc:docMk/>
            <pc:sldMk cId="3163996363" sldId="351"/>
            <ac:picMk id="4100" creationId="{862A2679-CB11-4DC3-9939-3A183724C762}"/>
          </ac:picMkLst>
        </pc:picChg>
      </pc:sldChg>
      <pc:sldChg chg="add del">
        <pc:chgData name="Prieto Villar, José M." userId="79c44207-68a7-42d5-abf4-08866532a717" providerId="ADAL" clId="{4A80ABF3-24E6-414F-B985-DF7D324447BF}" dt="2021-03-23T14:15:12.171" v="5234"/>
        <pc:sldMkLst>
          <pc:docMk/>
          <pc:sldMk cId="668986657" sldId="352"/>
        </pc:sldMkLst>
      </pc:sldChg>
    </pc:docChg>
  </pc:docChgLst>
  <pc:docChgLst>
    <pc:chgData name="Prieto Villar, José M." userId="79c44207-68a7-42d5-abf4-08866532a717" providerId="ADAL" clId="{E69D0AB6-12C6-405A-B3F7-AF57204185ED}"/>
    <pc:docChg chg="undo custSel mod addSld delSld modSld">
      <pc:chgData name="Prieto Villar, José M." userId="79c44207-68a7-42d5-abf4-08866532a717" providerId="ADAL" clId="{E69D0AB6-12C6-405A-B3F7-AF57204185ED}" dt="2021-03-16T22:41:18.136" v="272" actId="108"/>
      <pc:docMkLst>
        <pc:docMk/>
      </pc:docMkLst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904204658" sldId="26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671372882" sldId="26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377228345" sldId="267"/>
        </pc:sldMkLst>
      </pc:sldChg>
      <pc:sldChg chg="del">
        <pc:chgData name="Prieto Villar, José M." userId="79c44207-68a7-42d5-abf4-08866532a717" providerId="ADAL" clId="{E69D0AB6-12C6-405A-B3F7-AF57204185ED}" dt="2021-03-16T22:16:45.237" v="0" actId="47"/>
        <pc:sldMkLst>
          <pc:docMk/>
          <pc:sldMk cId="1772626647" sldId="270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835336315" sldId="271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920164677" sldId="272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000363520" sldId="273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074133157" sldId="274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534314900" sldId="277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294164685" sldId="278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985013309" sldId="279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54801671" sldId="280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102449280" sldId="281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204895455" sldId="282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519155960" sldId="283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431487598" sldId="284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762319054" sldId="285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039301784" sldId="286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751460346" sldId="287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3612504789" sldId="288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1235298769" sldId="289"/>
        </pc:sldMkLst>
      </pc:sldChg>
      <pc:sldChg chg="add del">
        <pc:chgData name="Prieto Villar, José M." userId="79c44207-68a7-42d5-abf4-08866532a717" providerId="ADAL" clId="{E69D0AB6-12C6-405A-B3F7-AF57204185ED}" dt="2021-03-16T22:18:04.536" v="6" actId="47"/>
        <pc:sldMkLst>
          <pc:docMk/>
          <pc:sldMk cId="2229415124" sldId="290"/>
        </pc:sldMkLst>
      </pc:sldChg>
      <pc:sldChg chg="addSp delSp modSp mod">
        <pc:chgData name="Prieto Villar, José M." userId="79c44207-68a7-42d5-abf4-08866532a717" providerId="ADAL" clId="{E69D0AB6-12C6-405A-B3F7-AF57204185ED}" dt="2021-03-16T22:21:12.393" v="44"/>
        <pc:sldMkLst>
          <pc:docMk/>
          <pc:sldMk cId="611403238" sldId="291"/>
        </pc:sldMkLst>
        <pc:spChg chg="add del mod">
          <ac:chgData name="Prieto Villar, José M." userId="79c44207-68a7-42d5-abf4-08866532a717" providerId="ADAL" clId="{E69D0AB6-12C6-405A-B3F7-AF57204185ED}" dt="2021-03-16T22:21:12.393" v="44"/>
          <ac:spMkLst>
            <pc:docMk/>
            <pc:sldMk cId="611403238" sldId="291"/>
            <ac:spMk id="2" creationId="{426500E4-F4A1-4CEA-BF03-8C65DEB20D3F}"/>
          </ac:spMkLst>
        </pc:spChg>
        <pc:spChg chg="mod">
          <ac:chgData name="Prieto Villar, José M." userId="79c44207-68a7-42d5-abf4-08866532a717" providerId="ADAL" clId="{E69D0AB6-12C6-405A-B3F7-AF57204185ED}" dt="2021-03-16T22:19:05.903" v="14" actId="14100"/>
          <ac:spMkLst>
            <pc:docMk/>
            <pc:sldMk cId="611403238" sldId="291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69D0AB6-12C6-405A-B3F7-AF57204185ED}" dt="2021-03-16T22:19:07.967" v="15" actId="478"/>
          <ac:spMkLst>
            <pc:docMk/>
            <pc:sldMk cId="611403238" sldId="291"/>
            <ac:spMk id="7" creationId="{5BD104BB-13F6-D649-BFF0-FEDA1F069576}"/>
          </ac:spMkLst>
        </pc:spChg>
        <pc:spChg chg="del">
          <ac:chgData name="Prieto Villar, José M." userId="79c44207-68a7-42d5-abf4-08866532a717" providerId="ADAL" clId="{E69D0AB6-12C6-405A-B3F7-AF57204185ED}" dt="2021-03-16T22:19:08.913" v="16" actId="478"/>
          <ac:spMkLst>
            <pc:docMk/>
            <pc:sldMk cId="611403238" sldId="291"/>
            <ac:spMk id="8" creationId="{7BA313E1-7658-294D-9320-049928B27FF4}"/>
          </ac:spMkLst>
        </pc:spChg>
        <pc:spChg chg="add mod">
          <ac:chgData name="Prieto Villar, José M." userId="79c44207-68a7-42d5-abf4-08866532a717" providerId="ADAL" clId="{E69D0AB6-12C6-405A-B3F7-AF57204185ED}" dt="2021-03-16T22:21:06.983" v="41" actId="1076"/>
          <ac:spMkLst>
            <pc:docMk/>
            <pc:sldMk cId="611403238" sldId="291"/>
            <ac:spMk id="9" creationId="{B645464F-5AB0-479A-9DA5-673D4E6A374D}"/>
          </ac:spMkLst>
        </pc:spChg>
        <pc:spChg chg="add mod">
          <ac:chgData name="Prieto Villar, José M." userId="79c44207-68a7-42d5-abf4-08866532a717" providerId="ADAL" clId="{E69D0AB6-12C6-405A-B3F7-AF57204185ED}" dt="2021-03-16T22:19:21.390" v="18"/>
          <ac:spMkLst>
            <pc:docMk/>
            <pc:sldMk cId="611403238" sldId="291"/>
            <ac:spMk id="10" creationId="{6123D5AC-101D-4A9A-BC5E-015B0C29FF81}"/>
          </ac:spMkLst>
        </pc:spChg>
        <pc:spChg chg="add mod">
          <ac:chgData name="Prieto Villar, José M." userId="79c44207-68a7-42d5-abf4-08866532a717" providerId="ADAL" clId="{E69D0AB6-12C6-405A-B3F7-AF57204185ED}" dt="2021-03-16T22:19:21.390" v="18"/>
          <ac:spMkLst>
            <pc:docMk/>
            <pc:sldMk cId="611403238" sldId="291"/>
            <ac:spMk id="11" creationId="{37BC41D2-9849-4D24-A18F-AD211B86AFC8}"/>
          </ac:spMkLst>
        </pc:spChg>
        <pc:spChg chg="add del mod">
          <ac:chgData name="Prieto Villar, José M." userId="79c44207-68a7-42d5-abf4-08866532a717" providerId="ADAL" clId="{E69D0AB6-12C6-405A-B3F7-AF57204185ED}" dt="2021-03-16T22:19:34.457" v="20"/>
          <ac:spMkLst>
            <pc:docMk/>
            <pc:sldMk cId="611403238" sldId="291"/>
            <ac:spMk id="12" creationId="{1C386A3A-8997-4893-B0E5-93BEB04F6E46}"/>
          </ac:spMkLst>
        </pc:spChg>
        <pc:spChg chg="add del mod">
          <ac:chgData name="Prieto Villar, José M." userId="79c44207-68a7-42d5-abf4-08866532a717" providerId="ADAL" clId="{E69D0AB6-12C6-405A-B3F7-AF57204185ED}" dt="2021-03-16T22:19:34.457" v="20"/>
          <ac:spMkLst>
            <pc:docMk/>
            <pc:sldMk cId="611403238" sldId="291"/>
            <ac:spMk id="13" creationId="{25A074CE-BCD9-4A9C-95C7-0D559FDA2B04}"/>
          </ac:spMkLst>
        </pc:spChg>
        <pc:spChg chg="add del mod">
          <ac:chgData name="Prieto Villar, José M." userId="79c44207-68a7-42d5-abf4-08866532a717" providerId="ADAL" clId="{E69D0AB6-12C6-405A-B3F7-AF57204185ED}" dt="2021-03-16T22:19:34.457" v="20"/>
          <ac:spMkLst>
            <pc:docMk/>
            <pc:sldMk cId="611403238" sldId="291"/>
            <ac:spMk id="14" creationId="{F6338969-B041-4B8B-BDCE-6454B0C3DBEE}"/>
          </ac:spMkLst>
        </pc:spChg>
        <pc:picChg chg="add mod">
          <ac:chgData name="Prieto Villar, José M." userId="79c44207-68a7-42d5-abf4-08866532a717" providerId="ADAL" clId="{E69D0AB6-12C6-405A-B3F7-AF57204185ED}" dt="2021-03-16T22:19:13.740" v="17"/>
          <ac:picMkLst>
            <pc:docMk/>
            <pc:sldMk cId="611403238" sldId="291"/>
            <ac:picMk id="5" creationId="{EADA1128-2928-427C-8AFF-4746DF3B684A}"/>
          </ac:picMkLst>
        </pc:picChg>
      </pc:sldChg>
      <pc:sldChg chg="addSp delSp modSp del mod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185804426" sldId="292"/>
        </pc:sldMkLst>
        <pc:spChg chg="del">
          <ac:chgData name="Prieto Villar, José M." userId="79c44207-68a7-42d5-abf4-08866532a717" providerId="ADAL" clId="{E69D0AB6-12C6-405A-B3F7-AF57204185ED}" dt="2021-03-16T22:27:41.641" v="128" actId="478"/>
          <ac:spMkLst>
            <pc:docMk/>
            <pc:sldMk cId="1185804426" sldId="292"/>
            <ac:spMk id="3" creationId="{1D0A1C40-F296-3242-9E57-E9F64B253555}"/>
          </ac:spMkLst>
        </pc:spChg>
        <pc:spChg chg="del">
          <ac:chgData name="Prieto Villar, José M." userId="79c44207-68a7-42d5-abf4-08866532a717" providerId="ADAL" clId="{E69D0AB6-12C6-405A-B3F7-AF57204185ED}" dt="2021-03-16T22:27:41.641" v="128" actId="478"/>
          <ac:spMkLst>
            <pc:docMk/>
            <pc:sldMk cId="1185804426" sldId="292"/>
            <ac:spMk id="4" creationId="{168A3678-D886-A144-9CAA-33824511883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5" creationId="{0B718EA3-7398-6A4C-97AF-A41A588B760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6" creationId="{1CC7BF14-CBB1-F54E-B410-E00B3F533154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7" creationId="{EB6F9BFE-098E-6A46-8C99-579B1EB6A09F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8" creationId="{DA520FF6-1D6E-1A43-91F8-D2ED091A92F2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9" creationId="{8A9EF07B-DE87-6A45-984B-997204CF9A6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0" creationId="{082E69D0-6B69-8140-9B97-B28240290B5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1" creationId="{35E053D5-335A-484A-9A6F-99C5A847CD6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2" creationId="{A6B0FAD6-8150-B949-AF6C-C08AB730BAFD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3" creationId="{F2233271-AF23-254E-B882-A65AF9A68DF2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4" creationId="{83F811DE-29A6-034A-83DC-4D82E5E855D5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5" creationId="{1ED34F9B-48D7-204E-A36E-EF8239E7576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6" creationId="{DC716DE6-113D-A54A-A884-99B5EC4E378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7" creationId="{01FDF171-1298-1347-BA79-20CE6464F840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8" creationId="{AB7347BF-D188-B648-A3C3-8CCC17592FA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19" creationId="{EDE58FC8-3B0B-F54D-A226-4A1DFB9BAEF8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0" creationId="{7890C4F6-3FA0-F040-A97E-3430ECF50470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1" creationId="{80FF4490-E468-B24A-A8EF-1A6C2055ECF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2" creationId="{80FCBAB7-297B-5B4C-9FFA-F7C4DB458B2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3" creationId="{F2F3AE72-0316-5F4E-8B9D-12ED79F3619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4" creationId="{C495133D-2DA9-9343-8A7E-AC116D7F16C5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5" creationId="{A184CF56-0472-8846-8E90-FECC63E15F72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6" creationId="{7B23B932-4036-9548-A26F-0285242E99E9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7" creationId="{07C55FB4-37E3-AA40-84D5-E721EA4E2FBF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8" creationId="{9F7C4C1C-97FA-C140-8DD4-77987217EC8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29" creationId="{3BEAD2E7-1A14-CF47-A9C8-6B5765C7460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0" creationId="{1376CECE-4A33-9847-B19A-6FE9AE928BBB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1" creationId="{E63622BE-CC5E-2F40-A45F-C69FAEB00BFA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2" creationId="{AE3CD844-3F3D-EE44-B195-35394B052A5E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3" creationId="{B4761B1D-75C9-FD4A-8D13-25F0FF765997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4" creationId="{E947BB28-2FF4-934E-A32C-F530921614C1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5" creationId="{9F6739EA-47F0-1E41-829C-DF56B2A05776}"/>
          </ac:spMkLst>
        </pc:spChg>
        <pc:spChg chg="del">
          <ac:chgData name="Prieto Villar, José M." userId="79c44207-68a7-42d5-abf4-08866532a717" providerId="ADAL" clId="{E69D0AB6-12C6-405A-B3F7-AF57204185ED}" dt="2021-03-16T22:27:43.657" v="129" actId="478"/>
          <ac:spMkLst>
            <pc:docMk/>
            <pc:sldMk cId="1185804426" sldId="292"/>
            <ac:spMk id="36" creationId="{7F575720-AB4E-EA45-9498-360722C0B2B3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37" creationId="{938C144E-D4E6-42EB-B26A-61921051CA25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38" creationId="{B6636D58-4671-4247-99E9-DEBE8F9EAAAB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39" creationId="{DDF175E1-8C9D-462D-8C78-A71B39FDC67F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40" creationId="{15B89BAF-7C05-42B8-A118-BBA12DD0AE5D}"/>
          </ac:spMkLst>
        </pc:spChg>
        <pc:spChg chg="add del mod">
          <ac:chgData name="Prieto Villar, José M." userId="79c44207-68a7-42d5-abf4-08866532a717" providerId="ADAL" clId="{E69D0AB6-12C6-405A-B3F7-AF57204185ED}" dt="2021-03-16T22:27:49.408" v="131"/>
          <ac:spMkLst>
            <pc:docMk/>
            <pc:sldMk cId="1185804426" sldId="292"/>
            <ac:spMk id="41" creationId="{D712E429-325D-42B6-8D52-26A0852AD2B7}"/>
          </ac:spMkLst>
        </pc:spChg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000213140" sldId="293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139534863" sldId="29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404808945" sldId="295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23973078" sldId="29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74293440" sldId="297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184234134" sldId="298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200089649" sldId="299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190891113" sldId="300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175843782" sldId="301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999081020" sldId="302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654933931" sldId="303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651557557" sldId="30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488619534" sldId="305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192097591" sldId="30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29644429" sldId="307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46293569" sldId="308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402772054" sldId="309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906012901" sldId="310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4216364238" sldId="311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635235101" sldId="312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2902398596" sldId="313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044434220" sldId="314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98026239" sldId="315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949142195" sldId="316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233372853" sldId="317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835693295" sldId="318"/>
        </pc:sldMkLst>
      </pc:sldChg>
      <pc:sldChg chg="del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3122277875" sldId="319"/>
        </pc:sldMkLst>
      </pc:sldChg>
      <pc:sldChg chg="delSp del mod">
        <pc:chgData name="Prieto Villar, José M." userId="79c44207-68a7-42d5-abf4-08866532a717" providerId="ADAL" clId="{E69D0AB6-12C6-405A-B3F7-AF57204185ED}" dt="2021-03-16T22:40:27.608" v="266" actId="47"/>
        <pc:sldMkLst>
          <pc:docMk/>
          <pc:sldMk cId="1987218232" sldId="320"/>
        </pc:sldMkLst>
        <pc:spChg chg="del">
          <ac:chgData name="Prieto Villar, José M." userId="79c44207-68a7-42d5-abf4-08866532a717" providerId="ADAL" clId="{E69D0AB6-12C6-405A-B3F7-AF57204185ED}" dt="2021-03-16T22:39:29.901" v="238" actId="478"/>
          <ac:spMkLst>
            <pc:docMk/>
            <pc:sldMk cId="1987218232" sldId="320"/>
            <ac:spMk id="5" creationId="{A97BEC26-8BC4-0F4C-BBDF-027CEB7DE3C8}"/>
          </ac:spMkLst>
        </pc:spChg>
      </pc:sldChg>
      <pc:sldChg chg="del">
        <pc:chgData name="Prieto Villar, José M." userId="79c44207-68a7-42d5-abf4-08866532a717" providerId="ADAL" clId="{E69D0AB6-12C6-405A-B3F7-AF57204185ED}" dt="2021-03-16T22:16:45.237" v="0" actId="47"/>
        <pc:sldMkLst>
          <pc:docMk/>
          <pc:sldMk cId="0" sldId="336"/>
        </pc:sldMkLst>
      </pc:sldChg>
      <pc:sldChg chg="delSp modSp add del mod">
        <pc:chgData name="Prieto Villar, José M." userId="79c44207-68a7-42d5-abf4-08866532a717" providerId="ADAL" clId="{E69D0AB6-12C6-405A-B3F7-AF57204185ED}" dt="2021-03-16T22:40:37.880" v="268" actId="478"/>
        <pc:sldMkLst>
          <pc:docMk/>
          <pc:sldMk cId="117033086" sldId="338"/>
        </pc:sldMkLst>
        <pc:spChg chg="del">
          <ac:chgData name="Prieto Villar, José M." userId="79c44207-68a7-42d5-abf4-08866532a717" providerId="ADAL" clId="{E69D0AB6-12C6-405A-B3F7-AF57204185ED}" dt="2021-03-16T22:40:37.147" v="267" actId="478"/>
          <ac:spMkLst>
            <pc:docMk/>
            <pc:sldMk cId="117033086" sldId="338"/>
            <ac:spMk id="2" creationId="{98975767-91C3-49FD-B4BA-E48CEE7BC7C4}"/>
          </ac:spMkLst>
        </pc:spChg>
        <pc:spChg chg="del">
          <ac:chgData name="Prieto Villar, José M." userId="79c44207-68a7-42d5-abf4-08866532a717" providerId="ADAL" clId="{E69D0AB6-12C6-405A-B3F7-AF57204185ED}" dt="2021-03-16T22:40:37.880" v="268" actId="478"/>
          <ac:spMkLst>
            <pc:docMk/>
            <pc:sldMk cId="117033086" sldId="338"/>
            <ac:spMk id="3" creationId="{4971C295-CBE0-4A49-91EF-AE4D380161B0}"/>
          </ac:spMkLst>
        </pc:spChg>
        <pc:spChg chg="mod">
          <ac:chgData name="Prieto Villar, José M." userId="79c44207-68a7-42d5-abf4-08866532a717" providerId="ADAL" clId="{E69D0AB6-12C6-405A-B3F7-AF57204185ED}" dt="2021-03-16T22:18:24.455" v="9" actId="1076"/>
          <ac:spMkLst>
            <pc:docMk/>
            <pc:sldMk cId="117033086" sldId="338"/>
            <ac:spMk id="4" creationId="{2D8A4CFA-92CF-4AED-9DA6-8751811F92F4}"/>
          </ac:spMkLst>
        </pc:spChg>
        <pc:spChg chg="del">
          <ac:chgData name="Prieto Villar, José M." userId="79c44207-68a7-42d5-abf4-08866532a717" providerId="ADAL" clId="{E69D0AB6-12C6-405A-B3F7-AF57204185ED}" dt="2021-03-16T22:18:20.744" v="8" actId="478"/>
          <ac:spMkLst>
            <pc:docMk/>
            <pc:sldMk cId="117033086" sldId="338"/>
            <ac:spMk id="5" creationId="{305FDCDC-033B-476B-B931-7D3A73C76FC2}"/>
          </ac:spMkLst>
        </pc:spChg>
      </pc:sldChg>
      <pc:sldChg chg="addSp delSp modSp add mod setBg">
        <pc:chgData name="Prieto Villar, José M." userId="79c44207-68a7-42d5-abf4-08866532a717" providerId="ADAL" clId="{E69D0AB6-12C6-405A-B3F7-AF57204185ED}" dt="2021-03-16T22:41:18.136" v="272" actId="108"/>
        <pc:sldMkLst>
          <pc:docMk/>
          <pc:sldMk cId="1946079253" sldId="340"/>
        </pc:sldMkLst>
        <pc:spChg chg="add del mod">
          <ac:chgData name="Prieto Villar, José M." userId="79c44207-68a7-42d5-abf4-08866532a717" providerId="ADAL" clId="{E69D0AB6-12C6-405A-B3F7-AF57204185ED}" dt="2021-03-16T22:22:45.030" v="57"/>
          <ac:spMkLst>
            <pc:docMk/>
            <pc:sldMk cId="1946079253" sldId="340"/>
            <ac:spMk id="2" creationId="{46D1DE32-92FA-4907-88D1-B43ECA3439D9}"/>
          </ac:spMkLst>
        </pc:spChg>
        <pc:spChg chg="mod">
          <ac:chgData name="Prieto Villar, José M." userId="79c44207-68a7-42d5-abf4-08866532a717" providerId="ADAL" clId="{E69D0AB6-12C6-405A-B3F7-AF57204185ED}" dt="2021-03-16T22:30:57.716" v="170" actId="26606"/>
          <ac:spMkLst>
            <pc:docMk/>
            <pc:sldMk cId="1946079253" sldId="340"/>
            <ac:spMk id="6" creationId="{A62DADB5-1A7C-2840-8715-E242D56D7C3C}"/>
          </ac:spMkLst>
        </pc:spChg>
        <pc:spChg chg="add del mod">
          <ac:chgData name="Prieto Villar, José M." userId="79c44207-68a7-42d5-abf4-08866532a717" providerId="ADAL" clId="{E69D0AB6-12C6-405A-B3F7-AF57204185ED}" dt="2021-03-16T22:20:48.728" v="38"/>
          <ac:spMkLst>
            <pc:docMk/>
            <pc:sldMk cId="1946079253" sldId="340"/>
            <ac:spMk id="7" creationId="{F0DCFB6F-3D2E-4219-9561-33A47EF2B358}"/>
          </ac:spMkLst>
        </pc:spChg>
        <pc:spChg chg="mod ord">
          <ac:chgData name="Prieto Villar, José M." userId="79c44207-68a7-42d5-abf4-08866532a717" providerId="ADAL" clId="{E69D0AB6-12C6-405A-B3F7-AF57204185ED}" dt="2021-03-16T22:41:18.136" v="272" actId="108"/>
          <ac:spMkLst>
            <pc:docMk/>
            <pc:sldMk cId="1946079253" sldId="340"/>
            <ac:spMk id="9" creationId="{B645464F-5AB0-479A-9DA5-673D4E6A374D}"/>
          </ac:spMkLst>
        </pc:spChg>
        <pc:spChg chg="del mod">
          <ac:chgData name="Prieto Villar, José M." userId="79c44207-68a7-42d5-abf4-08866532a717" providerId="ADAL" clId="{E69D0AB6-12C6-405A-B3F7-AF57204185ED}" dt="2021-03-16T22:20:24.522" v="33" actId="478"/>
          <ac:spMkLst>
            <pc:docMk/>
            <pc:sldMk cId="1946079253" sldId="340"/>
            <ac:spMk id="10" creationId="{6123D5AC-101D-4A9A-BC5E-015B0C29FF81}"/>
          </ac:spMkLst>
        </pc:spChg>
        <pc:spChg chg="del">
          <ac:chgData name="Prieto Villar, José M." userId="79c44207-68a7-42d5-abf4-08866532a717" providerId="ADAL" clId="{E69D0AB6-12C6-405A-B3F7-AF57204185ED}" dt="2021-03-16T22:20:04.663" v="29" actId="478"/>
          <ac:spMkLst>
            <pc:docMk/>
            <pc:sldMk cId="1946079253" sldId="340"/>
            <ac:spMk id="11" creationId="{37BC41D2-9849-4D24-A18F-AD211B86AFC8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12" creationId="{A85C8560-ACE8-477D-9F1F-6BE9B3EB2FD1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0" creationId="{52ACCA5E-A807-4F46-B223-74ECE03D2C07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1" creationId="{68795E52-D1D2-412C-9B8C-F2A05C166DA4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2" creationId="{CD618750-B7D2-41CE-BB5F-C9AD0BB4E541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3" creationId="{91122314-8D01-4130-81ED-06872F640F0F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4" creationId="{79E98E6D-F651-47C9-9390-942E48F3C835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5" creationId="{9F153A3D-0193-4F50-9991-7529EA0C2D3F}"/>
          </ac:spMkLst>
        </pc:spChg>
        <pc:spChg chg="mod">
          <ac:chgData name="Prieto Villar, José M." userId="79c44207-68a7-42d5-abf4-08866532a717" providerId="ADAL" clId="{E69D0AB6-12C6-405A-B3F7-AF57204185ED}" dt="2021-03-16T22:20:45.959" v="37"/>
          <ac:spMkLst>
            <pc:docMk/>
            <pc:sldMk cId="1946079253" sldId="340"/>
            <ac:spMk id="26" creationId="{6B69E2E5-AEC6-47DF-A881-2EC5A1D18929}"/>
          </ac:spMkLst>
        </pc:spChg>
        <pc:spChg chg="add">
          <ac:chgData name="Prieto Villar, José M." userId="79c44207-68a7-42d5-abf4-08866532a717" providerId="ADAL" clId="{E69D0AB6-12C6-405A-B3F7-AF57204185ED}" dt="2021-03-16T22:30:57.716" v="170" actId="26606"/>
          <ac:spMkLst>
            <pc:docMk/>
            <pc:sldMk cId="1946079253" sldId="340"/>
            <ac:spMk id="32" creationId="{F56F5174-31D9-4DBB-AAB7-A1FD7BDB1352}"/>
          </ac:spMkLst>
        </pc:spChg>
        <pc:spChg chg="add">
          <ac:chgData name="Prieto Villar, José M." userId="79c44207-68a7-42d5-abf4-08866532a717" providerId="ADAL" clId="{E69D0AB6-12C6-405A-B3F7-AF57204185ED}" dt="2021-03-16T22:30:57.716" v="170" actId="26606"/>
          <ac:spMkLst>
            <pc:docMk/>
            <pc:sldMk cId="1946079253" sldId="340"/>
            <ac:spMk id="36" creationId="{F9A95BEE-6BB1-4A28-A8E6-A34B2E42EF87}"/>
          </ac:spMkLst>
        </pc:spChg>
        <pc:grpChg chg="add del mod">
          <ac:chgData name="Prieto Villar, José M." userId="79c44207-68a7-42d5-abf4-08866532a717" providerId="ADAL" clId="{E69D0AB6-12C6-405A-B3F7-AF57204185ED}" dt="2021-03-16T22:20:48.728" v="38"/>
          <ac:grpSpMkLst>
            <pc:docMk/>
            <pc:sldMk cId="1946079253" sldId="340"/>
            <ac:grpSpMk id="8" creationId="{9D97C53E-6C31-4C46-88BF-B80B15992AC2}"/>
          </ac:grpSpMkLst>
        </pc:grpChg>
        <pc:picChg chg="del">
          <ac:chgData name="Prieto Villar, José M." userId="79c44207-68a7-42d5-abf4-08866532a717" providerId="ADAL" clId="{E69D0AB6-12C6-405A-B3F7-AF57204185ED}" dt="2021-03-16T22:19:43.278" v="22" actId="478"/>
          <ac:picMkLst>
            <pc:docMk/>
            <pc:sldMk cId="1946079253" sldId="340"/>
            <ac:picMk id="5" creationId="{EADA1128-2928-427C-8AFF-4746DF3B684A}"/>
          </ac:picMkLst>
        </pc:picChg>
        <pc:picChg chg="add mod">
          <ac:chgData name="Prieto Villar, José M." userId="79c44207-68a7-42d5-abf4-08866532a717" providerId="ADAL" clId="{E69D0AB6-12C6-405A-B3F7-AF57204185ED}" dt="2021-03-16T22:30:57.716" v="170" actId="26606"/>
          <ac:picMkLst>
            <pc:docMk/>
            <pc:sldMk cId="1946079253" sldId="340"/>
            <ac:picMk id="27" creationId="{C17D78C1-32F2-4A96-8459-D4DF817123FD}"/>
          </ac:picMkLst>
        </pc:picChg>
        <pc:picChg chg="add">
          <ac:chgData name="Prieto Villar, José M." userId="79c44207-68a7-42d5-abf4-08866532a717" providerId="ADAL" clId="{E69D0AB6-12C6-405A-B3F7-AF57204185ED}" dt="2021-03-16T22:30:57.716" v="170" actId="26606"/>
          <ac:picMkLst>
            <pc:docMk/>
            <pc:sldMk cId="1946079253" sldId="340"/>
            <ac:picMk id="34" creationId="{AE113210-7872-481A-ADE6-3A05CCAF5EB2}"/>
          </ac:picMkLst>
        </pc:pic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3" creationId="{6C2F013C-ACAE-4B8E-9F4E-909AD9F9B65C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4" creationId="{D1DC3EE2-1EBE-488C-B451-BE22B1C01403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5" creationId="{B08186B9-F889-4E6A-9EB1-65A6980A7DDC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6" creationId="{7CBD2762-FCEF-4A66-B42A-26417E51107B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7" creationId="{E4459175-CBF0-4BBE-B1D5-9331B1A54D73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8" creationId="{D4917C00-4AE1-4E8F-AFCA-0166F8175F16}"/>
          </ac:cxnSpMkLst>
        </pc:cxnChg>
        <pc:cxnChg chg="mod">
          <ac:chgData name="Prieto Villar, José M." userId="79c44207-68a7-42d5-abf4-08866532a717" providerId="ADAL" clId="{E69D0AB6-12C6-405A-B3F7-AF57204185ED}" dt="2021-03-16T22:20:45.959" v="37"/>
          <ac:cxnSpMkLst>
            <pc:docMk/>
            <pc:sldMk cId="1946079253" sldId="340"/>
            <ac:cxnSpMk id="19" creationId="{914C96DC-B470-4961-9346-2DC0B56FDB04}"/>
          </ac:cxnSpMkLst>
        </pc:cxnChg>
      </pc:sldChg>
      <pc:sldChg chg="addSp delSp modSp add mod">
        <pc:chgData name="Prieto Villar, José M." userId="79c44207-68a7-42d5-abf4-08866532a717" providerId="ADAL" clId="{E69D0AB6-12C6-405A-B3F7-AF57204185ED}" dt="2021-03-16T22:25:40.339" v="108"/>
        <pc:sldMkLst>
          <pc:docMk/>
          <pc:sldMk cId="3199144265" sldId="341"/>
        </pc:sldMkLst>
        <pc:spChg chg="add mod">
          <ac:chgData name="Prieto Villar, José M." userId="79c44207-68a7-42d5-abf4-08866532a717" providerId="ADAL" clId="{E69D0AB6-12C6-405A-B3F7-AF57204185ED}" dt="2021-03-16T22:23:27.268" v="86" actId="14100"/>
          <ac:spMkLst>
            <pc:docMk/>
            <pc:sldMk cId="3199144265" sldId="341"/>
            <ac:spMk id="5" creationId="{F9ADB4D5-F1ED-4B48-A958-65C279B7B04A}"/>
          </ac:spMkLst>
        </pc:spChg>
        <pc:spChg chg="mod">
          <ac:chgData name="Prieto Villar, José M." userId="79c44207-68a7-42d5-abf4-08866532a717" providerId="ADAL" clId="{E69D0AB6-12C6-405A-B3F7-AF57204185ED}" dt="2021-03-16T22:23:07.877" v="82" actId="20577"/>
          <ac:spMkLst>
            <pc:docMk/>
            <pc:sldMk cId="3199144265" sldId="341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E69D0AB6-12C6-405A-B3F7-AF57204185ED}" dt="2021-03-16T22:23:27.268" v="86" actId="14100"/>
          <ac:spMkLst>
            <pc:docMk/>
            <pc:sldMk cId="3199144265" sldId="341"/>
            <ac:spMk id="7" creationId="{C3EB768D-1B35-4536-8FDC-30E036DF0AD1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8" creationId="{6F13C5C0-4537-4DA8-A000-10764C72E0E0}"/>
          </ac:spMkLst>
        </pc:spChg>
        <pc:spChg chg="del">
          <ac:chgData name="Prieto Villar, José M." userId="79c44207-68a7-42d5-abf4-08866532a717" providerId="ADAL" clId="{E69D0AB6-12C6-405A-B3F7-AF57204185ED}" dt="2021-03-16T22:23:11.190" v="83" actId="478"/>
          <ac:spMkLst>
            <pc:docMk/>
            <pc:sldMk cId="3199144265" sldId="341"/>
            <ac:spMk id="9" creationId="{B645464F-5AB0-479A-9DA5-673D4E6A374D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0" creationId="{4CDC3EF2-77FD-46AA-9E60-7CA394451124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1" creationId="{281CC93C-B451-4C60-BE02-B1084B36DF12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2" creationId="{187F335F-5C5D-46B4-AEB2-828AB87FAD4C}"/>
          </ac:spMkLst>
        </pc:spChg>
        <pc:spChg chg="add del mod">
          <ac:chgData name="Prieto Villar, José M." userId="79c44207-68a7-42d5-abf4-08866532a717" providerId="ADAL" clId="{E69D0AB6-12C6-405A-B3F7-AF57204185ED}" dt="2021-03-16T22:23:37.847" v="88"/>
          <ac:spMkLst>
            <pc:docMk/>
            <pc:sldMk cId="3199144265" sldId="341"/>
            <ac:spMk id="16" creationId="{ABF4B06B-858C-4430-ADB6-DFB5C51EE053}"/>
          </ac:spMkLst>
        </pc:spChg>
        <pc:spChg chg="add mod">
          <ac:chgData name="Prieto Villar, José M." userId="79c44207-68a7-42d5-abf4-08866532a717" providerId="ADAL" clId="{E69D0AB6-12C6-405A-B3F7-AF57204185ED}" dt="2021-03-16T22:25:15.139" v="104" actId="1076"/>
          <ac:spMkLst>
            <pc:docMk/>
            <pc:sldMk cId="3199144265" sldId="341"/>
            <ac:spMk id="17" creationId="{FE6D93ED-011A-4C87-BBE3-E6373108F916}"/>
          </ac:spMkLst>
        </pc:spChg>
        <pc:spChg chg="add mod">
          <ac:chgData name="Prieto Villar, José M." userId="79c44207-68a7-42d5-abf4-08866532a717" providerId="ADAL" clId="{E69D0AB6-12C6-405A-B3F7-AF57204185ED}" dt="2021-03-16T22:25:12.342" v="103" actId="1076"/>
          <ac:spMkLst>
            <pc:docMk/>
            <pc:sldMk cId="3199144265" sldId="341"/>
            <ac:spMk id="18" creationId="{D7DF19CD-077B-405B-AAF0-7AEE9BFC3143}"/>
          </ac:spMkLst>
        </pc:spChg>
        <pc:spChg chg="add mod">
          <ac:chgData name="Prieto Villar, José M." userId="79c44207-68a7-42d5-abf4-08866532a717" providerId="ADAL" clId="{E69D0AB6-12C6-405A-B3F7-AF57204185ED}" dt="2021-03-16T22:25:10.105" v="102" actId="1076"/>
          <ac:spMkLst>
            <pc:docMk/>
            <pc:sldMk cId="3199144265" sldId="341"/>
            <ac:spMk id="19" creationId="{D48B3B94-F616-4BD0-B52D-AE3292BA9EE1}"/>
          </ac:spMkLst>
        </pc:spChg>
        <pc:spChg chg="add mod">
          <ac:chgData name="Prieto Villar, José M." userId="79c44207-68a7-42d5-abf4-08866532a717" providerId="ADAL" clId="{E69D0AB6-12C6-405A-B3F7-AF57204185ED}" dt="2021-03-16T22:24:54.104" v="96" actId="1076"/>
          <ac:spMkLst>
            <pc:docMk/>
            <pc:sldMk cId="3199144265" sldId="341"/>
            <ac:spMk id="20" creationId="{F5B46351-A937-4965-B1A4-D2FE9EF098A7}"/>
          </ac:spMkLst>
        </pc:spChg>
        <pc:spChg chg="add del mod">
          <ac:chgData name="Prieto Villar, José M." userId="79c44207-68a7-42d5-abf4-08866532a717" providerId="ADAL" clId="{E69D0AB6-12C6-405A-B3F7-AF57204185ED}" dt="2021-03-16T22:23:53.407" v="91" actId="478"/>
          <ac:spMkLst>
            <pc:docMk/>
            <pc:sldMk cId="3199144265" sldId="341"/>
            <ac:spMk id="24" creationId="{88C87FB8-F060-42B4-AA45-6366B8634010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38" creationId="{91C6A074-9960-493A-B20C-D1DC8DDC5393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39" creationId="{5D580F4E-AC56-43C5-BEE5-7FE9C12DD64D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40" creationId="{B7102DD5-5A48-44D3-99EE-93DC3E00FDDD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41" creationId="{D48B770E-E4C8-42B0-8097-BC8DD8585318}"/>
          </ac:spMkLst>
        </pc:spChg>
        <pc:spChg chg="add del mod">
          <ac:chgData name="Prieto Villar, José M." userId="79c44207-68a7-42d5-abf4-08866532a717" providerId="ADAL" clId="{E69D0AB6-12C6-405A-B3F7-AF57204185ED}" dt="2021-03-16T22:25:40.339" v="108"/>
          <ac:spMkLst>
            <pc:docMk/>
            <pc:sldMk cId="3199144265" sldId="341"/>
            <ac:spMk id="45" creationId="{2509C143-B6C1-44DE-A061-CC0F3343F8E2}"/>
          </ac:spMkLst>
        </pc:spChg>
        <pc:picChg chg="del">
          <ac:chgData name="Prieto Villar, José M." userId="79c44207-68a7-42d5-abf4-08866532a717" providerId="ADAL" clId="{E69D0AB6-12C6-405A-B3F7-AF57204185ED}" dt="2021-03-16T22:23:11.190" v="83" actId="478"/>
          <ac:picMkLst>
            <pc:docMk/>
            <pc:sldMk cId="3199144265" sldId="341"/>
            <ac:picMk id="27" creationId="{C17D78C1-32F2-4A96-8459-D4DF817123FD}"/>
          </ac:picMkLst>
        </pc:picChg>
        <pc:cxnChg chg="add del mod">
          <ac:chgData name="Prieto Villar, José M." userId="79c44207-68a7-42d5-abf4-08866532a717" providerId="ADAL" clId="{E69D0AB6-12C6-405A-B3F7-AF57204185ED}" dt="2021-03-16T22:23:37.847" v="88"/>
          <ac:cxnSpMkLst>
            <pc:docMk/>
            <pc:sldMk cId="3199144265" sldId="341"/>
            <ac:cxnSpMk id="13" creationId="{0F81A8F0-2514-466B-AF04-DEF456393915}"/>
          </ac:cxnSpMkLst>
        </pc:cxnChg>
        <pc:cxnChg chg="add del mod">
          <ac:chgData name="Prieto Villar, José M." userId="79c44207-68a7-42d5-abf4-08866532a717" providerId="ADAL" clId="{E69D0AB6-12C6-405A-B3F7-AF57204185ED}" dt="2021-03-16T22:23:37.847" v="88"/>
          <ac:cxnSpMkLst>
            <pc:docMk/>
            <pc:sldMk cId="3199144265" sldId="341"/>
            <ac:cxnSpMk id="14" creationId="{79FD7530-C069-456C-B3F1-72E8295DC859}"/>
          </ac:cxnSpMkLst>
        </pc:cxnChg>
        <pc:cxnChg chg="add del mod">
          <ac:chgData name="Prieto Villar, José M." userId="79c44207-68a7-42d5-abf4-08866532a717" providerId="ADAL" clId="{E69D0AB6-12C6-405A-B3F7-AF57204185ED}" dt="2021-03-16T22:23:37.847" v="88"/>
          <ac:cxnSpMkLst>
            <pc:docMk/>
            <pc:sldMk cId="3199144265" sldId="341"/>
            <ac:cxnSpMk id="15" creationId="{95AB673D-8AEE-40FA-BDB0-36FAD20913F9}"/>
          </ac:cxnSpMkLst>
        </pc:cxnChg>
        <pc:cxnChg chg="add mod">
          <ac:chgData name="Prieto Villar, José M." userId="79c44207-68a7-42d5-abf4-08866532a717" providerId="ADAL" clId="{E69D0AB6-12C6-405A-B3F7-AF57204185ED}" dt="2021-03-16T22:25:17.835" v="105" actId="14100"/>
          <ac:cxnSpMkLst>
            <pc:docMk/>
            <pc:sldMk cId="3199144265" sldId="341"/>
            <ac:cxnSpMk id="21" creationId="{5FE6E552-3F46-4EE4-82E3-F7ACC1A339DE}"/>
          </ac:cxnSpMkLst>
        </pc:cxnChg>
        <pc:cxnChg chg="add mod">
          <ac:chgData name="Prieto Villar, José M." userId="79c44207-68a7-42d5-abf4-08866532a717" providerId="ADAL" clId="{E69D0AB6-12C6-405A-B3F7-AF57204185ED}" dt="2021-03-16T22:25:12.342" v="103" actId="1076"/>
          <ac:cxnSpMkLst>
            <pc:docMk/>
            <pc:sldMk cId="3199144265" sldId="341"/>
            <ac:cxnSpMk id="22" creationId="{FD996687-E35A-4DF8-A90A-E97A9C091278}"/>
          </ac:cxnSpMkLst>
        </pc:cxnChg>
        <pc:cxnChg chg="add mod">
          <ac:chgData name="Prieto Villar, José M." userId="79c44207-68a7-42d5-abf4-08866532a717" providerId="ADAL" clId="{E69D0AB6-12C6-405A-B3F7-AF57204185ED}" dt="2021-03-16T22:25:23.965" v="106" actId="14100"/>
          <ac:cxnSpMkLst>
            <pc:docMk/>
            <pc:sldMk cId="3199144265" sldId="341"/>
            <ac:cxnSpMk id="23" creationId="{B825DEC7-2823-4332-818D-7EE983A59D80}"/>
          </ac:cxnSpMkLst>
        </pc:cxnChg>
        <pc:cxnChg chg="add del mod">
          <ac:chgData name="Prieto Villar, José M." userId="79c44207-68a7-42d5-abf4-08866532a717" providerId="ADAL" clId="{E69D0AB6-12C6-405A-B3F7-AF57204185ED}" dt="2021-03-16T22:25:40.339" v="108"/>
          <ac:cxnSpMkLst>
            <pc:docMk/>
            <pc:sldMk cId="3199144265" sldId="341"/>
            <ac:cxnSpMk id="42" creationId="{4757F4F5-4542-4A71-8B24-10CEEEECF401}"/>
          </ac:cxnSpMkLst>
        </pc:cxnChg>
        <pc:cxnChg chg="add del mod">
          <ac:chgData name="Prieto Villar, José M." userId="79c44207-68a7-42d5-abf4-08866532a717" providerId="ADAL" clId="{E69D0AB6-12C6-405A-B3F7-AF57204185ED}" dt="2021-03-16T22:25:40.339" v="108"/>
          <ac:cxnSpMkLst>
            <pc:docMk/>
            <pc:sldMk cId="3199144265" sldId="341"/>
            <ac:cxnSpMk id="43" creationId="{9F365F13-8C19-4BD2-973E-3ED335970ACD}"/>
          </ac:cxnSpMkLst>
        </pc:cxnChg>
        <pc:cxnChg chg="add del mod">
          <ac:chgData name="Prieto Villar, José M." userId="79c44207-68a7-42d5-abf4-08866532a717" providerId="ADAL" clId="{E69D0AB6-12C6-405A-B3F7-AF57204185ED}" dt="2021-03-16T22:25:40.339" v="108"/>
          <ac:cxnSpMkLst>
            <pc:docMk/>
            <pc:sldMk cId="3199144265" sldId="341"/>
            <ac:cxnSpMk id="44" creationId="{63777E19-14E1-43F0-B42C-BBC3B6B9EA8C}"/>
          </ac:cxnSpMkLst>
        </pc:cxnChg>
      </pc:sldChg>
      <pc:sldChg chg="addSp delSp modSp add">
        <pc:chgData name="Prieto Villar, José M." userId="79c44207-68a7-42d5-abf4-08866532a717" providerId="ADAL" clId="{E69D0AB6-12C6-405A-B3F7-AF57204185ED}" dt="2021-03-16T22:27:04.071" v="123" actId="1076"/>
        <pc:sldMkLst>
          <pc:docMk/>
          <pc:sldMk cId="3651866667" sldId="342"/>
        </pc:sldMkLst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5" creationId="{F9ADB4D5-F1ED-4B48-A958-65C279B7B04A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7" creationId="{C3EB768D-1B35-4536-8FDC-30E036DF0AD1}"/>
          </ac:spMkLst>
        </pc:spChg>
        <pc:spChg chg="add mod">
          <ac:chgData name="Prieto Villar, José M." userId="79c44207-68a7-42d5-abf4-08866532a717" providerId="ADAL" clId="{E69D0AB6-12C6-405A-B3F7-AF57204185ED}" dt="2021-03-16T22:26:34.276" v="118" actId="1076"/>
          <ac:spMkLst>
            <pc:docMk/>
            <pc:sldMk cId="3651866667" sldId="342"/>
            <ac:spMk id="12" creationId="{0BA62920-A62F-45E5-9765-88D5E04D864E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13" creationId="{C279A2C3-6E5E-47A6-90A6-B19272EBA4A3}"/>
          </ac:spMkLst>
        </pc:spChg>
        <pc:spChg chg="add mod">
          <ac:chgData name="Prieto Villar, José M." userId="79c44207-68a7-42d5-abf4-08866532a717" providerId="ADAL" clId="{E69D0AB6-12C6-405A-B3F7-AF57204185ED}" dt="2021-03-16T22:26:01.207" v="113" actId="14100"/>
          <ac:spMkLst>
            <pc:docMk/>
            <pc:sldMk cId="3651866667" sldId="342"/>
            <ac:spMk id="14" creationId="{7C3D46A6-A287-41CA-900F-CD04943F473E}"/>
          </ac:spMkLst>
        </pc:spChg>
        <pc:spChg chg="add mod">
          <ac:chgData name="Prieto Villar, José M." userId="79c44207-68a7-42d5-abf4-08866532a717" providerId="ADAL" clId="{E69D0AB6-12C6-405A-B3F7-AF57204185ED}" dt="2021-03-16T22:26:42.958" v="120" actId="1076"/>
          <ac:spMkLst>
            <pc:docMk/>
            <pc:sldMk cId="3651866667" sldId="342"/>
            <ac:spMk id="15" creationId="{F96B0806-E382-404C-92DA-431A1D67B792}"/>
          </ac:spMkLst>
        </pc:spChg>
        <pc:spChg chg="add mod">
          <ac:chgData name="Prieto Villar, José M." userId="79c44207-68a7-42d5-abf4-08866532a717" providerId="ADAL" clId="{E69D0AB6-12C6-405A-B3F7-AF57204185ED}" dt="2021-03-16T22:26:46.836" v="121" actId="1076"/>
          <ac:spMkLst>
            <pc:docMk/>
            <pc:sldMk cId="3651866667" sldId="342"/>
            <ac:spMk id="16" creationId="{E427876E-8FD3-470D-9448-67FF2F5F1064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17" creationId="{FE6D93ED-011A-4C87-BBE3-E6373108F916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18" creationId="{D7DF19CD-077B-405B-AAF0-7AEE9BFC3143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19" creationId="{D48B3B94-F616-4BD0-B52D-AE3292BA9EE1}"/>
          </ac:spMkLst>
        </pc:spChg>
        <pc:spChg chg="del">
          <ac:chgData name="Prieto Villar, José M." userId="79c44207-68a7-42d5-abf4-08866532a717" providerId="ADAL" clId="{E69D0AB6-12C6-405A-B3F7-AF57204185ED}" dt="2021-03-16T22:25:45.231" v="110" actId="478"/>
          <ac:spMkLst>
            <pc:docMk/>
            <pc:sldMk cId="3651866667" sldId="342"/>
            <ac:spMk id="20" creationId="{F5B46351-A937-4965-B1A4-D2FE9EF098A7}"/>
          </ac:spMkLst>
        </pc:spChg>
        <pc:spChg chg="add mod">
          <ac:chgData name="Prieto Villar, José M." userId="79c44207-68a7-42d5-abf4-08866532a717" providerId="ADAL" clId="{E69D0AB6-12C6-405A-B3F7-AF57204185ED}" dt="2021-03-16T22:26:49.608" v="122" actId="1076"/>
          <ac:spMkLst>
            <pc:docMk/>
            <pc:sldMk cId="3651866667" sldId="342"/>
            <ac:spMk id="24" creationId="{883418B9-29FE-426D-BCDC-CDC808D75B61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5" creationId="{CADA91DB-DFD6-44D7-BC2F-0ED8B3822627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6" creationId="{652A533D-38AB-4EDF-9E6F-4F56C59D8DA9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7" creationId="{5D428852-A7EF-4D62-94AE-759C2FDF720D}"/>
          </ac:spMkLst>
        </pc:spChg>
        <pc:spChg chg="add mod">
          <ac:chgData name="Prieto Villar, José M." userId="79c44207-68a7-42d5-abf4-08866532a717" providerId="ADAL" clId="{E69D0AB6-12C6-405A-B3F7-AF57204185ED}" dt="2021-03-16T22:27:04.071" v="123" actId="1076"/>
          <ac:spMkLst>
            <pc:docMk/>
            <pc:sldMk cId="3651866667" sldId="342"/>
            <ac:spMk id="28" creationId="{5F548347-D58B-4B35-B97E-B9A31684D1F1}"/>
          </ac:spMkLst>
        </pc:spChg>
        <pc:cxnChg chg="del">
          <ac:chgData name="Prieto Villar, José M." userId="79c44207-68a7-42d5-abf4-08866532a717" providerId="ADAL" clId="{E69D0AB6-12C6-405A-B3F7-AF57204185ED}" dt="2021-03-16T22:25:45.231" v="110" actId="478"/>
          <ac:cxnSpMkLst>
            <pc:docMk/>
            <pc:sldMk cId="3651866667" sldId="342"/>
            <ac:cxnSpMk id="21" creationId="{5FE6E552-3F46-4EE4-82E3-F7ACC1A339DE}"/>
          </ac:cxnSpMkLst>
        </pc:cxnChg>
        <pc:cxnChg chg="del">
          <ac:chgData name="Prieto Villar, José M." userId="79c44207-68a7-42d5-abf4-08866532a717" providerId="ADAL" clId="{E69D0AB6-12C6-405A-B3F7-AF57204185ED}" dt="2021-03-16T22:25:45.231" v="110" actId="478"/>
          <ac:cxnSpMkLst>
            <pc:docMk/>
            <pc:sldMk cId="3651866667" sldId="342"/>
            <ac:cxnSpMk id="22" creationId="{FD996687-E35A-4DF8-A90A-E97A9C091278}"/>
          </ac:cxnSpMkLst>
        </pc:cxnChg>
        <pc:cxnChg chg="del">
          <ac:chgData name="Prieto Villar, José M." userId="79c44207-68a7-42d5-abf4-08866532a717" providerId="ADAL" clId="{E69D0AB6-12C6-405A-B3F7-AF57204185ED}" dt="2021-03-16T22:25:45.231" v="110" actId="478"/>
          <ac:cxnSpMkLst>
            <pc:docMk/>
            <pc:sldMk cId="3651866667" sldId="342"/>
            <ac:cxnSpMk id="23" creationId="{B825DEC7-2823-4332-818D-7EE983A59D80}"/>
          </ac:cxnSpMkLst>
        </pc:cxnChg>
      </pc:sldChg>
      <pc:sldChg chg="addSp delSp modSp add mod">
        <pc:chgData name="Prieto Villar, José M." userId="79c44207-68a7-42d5-abf4-08866532a717" providerId="ADAL" clId="{E69D0AB6-12C6-405A-B3F7-AF57204185ED}" dt="2021-03-16T22:29:20.863" v="146"/>
        <pc:sldMkLst>
          <pc:docMk/>
          <pc:sldMk cId="4060583968" sldId="343"/>
        </pc:sldMkLst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2" creationId="{0BA62920-A62F-45E5-9765-88D5E04D864E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3" creationId="{C279A2C3-6E5E-47A6-90A6-B19272EBA4A3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4" creationId="{7C3D46A6-A287-41CA-900F-CD04943F473E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5" creationId="{F96B0806-E382-404C-92DA-431A1D67B792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16" creationId="{E427876E-8FD3-470D-9448-67FF2F5F1064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17" creationId="{97F08761-DCCE-4C3C-AA84-BDA1DEB57245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18" creationId="{74DB6364-E18D-4ADC-89FB-34B6F59F505A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19" creationId="{56E2BD5C-20B5-46E3-83BA-59D1F27924A1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20" creationId="{211F1271-FB8A-45DA-9030-4B44D4B5BCA2}"/>
          </ac:spMkLst>
        </pc:spChg>
        <pc:spChg chg="add del mod">
          <ac:chgData name="Prieto Villar, José M." userId="79c44207-68a7-42d5-abf4-08866532a717" providerId="ADAL" clId="{E69D0AB6-12C6-405A-B3F7-AF57204185ED}" dt="2021-03-16T22:27:38.086" v="127"/>
          <ac:spMkLst>
            <pc:docMk/>
            <pc:sldMk cId="4060583968" sldId="343"/>
            <ac:spMk id="21" creationId="{E8D498CF-F9FA-4217-A92D-F76097B2652C}"/>
          </ac:spMkLst>
        </pc:spChg>
        <pc:spChg chg="add mod">
          <ac:chgData name="Prieto Villar, José M." userId="79c44207-68a7-42d5-abf4-08866532a717" providerId="ADAL" clId="{E69D0AB6-12C6-405A-B3F7-AF57204185ED}" dt="2021-03-16T22:28:17.066" v="136" actId="14100"/>
          <ac:spMkLst>
            <pc:docMk/>
            <pc:sldMk cId="4060583968" sldId="343"/>
            <ac:spMk id="22" creationId="{89E6C39E-6F3D-4DAA-9531-62EB0FBCADB8}"/>
          </ac:spMkLst>
        </pc:spChg>
        <pc:spChg chg="add mod">
          <ac:chgData name="Prieto Villar, José M." userId="79c44207-68a7-42d5-abf4-08866532a717" providerId="ADAL" clId="{E69D0AB6-12C6-405A-B3F7-AF57204185ED}" dt="2021-03-16T22:28:28.561" v="138" actId="1076"/>
          <ac:spMkLst>
            <pc:docMk/>
            <pc:sldMk cId="4060583968" sldId="343"/>
            <ac:spMk id="23" creationId="{E3E83A1B-1B74-4FF8-BE4C-EF563C2234B2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4" creationId="{883418B9-29FE-426D-BCDC-CDC808D75B61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5" creationId="{CADA91DB-DFD6-44D7-BC2F-0ED8B3822627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6" creationId="{652A533D-38AB-4EDF-9E6F-4F56C59D8DA9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7" creationId="{5D428852-A7EF-4D62-94AE-759C2FDF720D}"/>
          </ac:spMkLst>
        </pc:spChg>
        <pc:spChg chg="del">
          <ac:chgData name="Prieto Villar, José M." userId="79c44207-68a7-42d5-abf4-08866532a717" providerId="ADAL" clId="{E69D0AB6-12C6-405A-B3F7-AF57204185ED}" dt="2021-03-16T22:27:24.488" v="125" actId="478"/>
          <ac:spMkLst>
            <pc:docMk/>
            <pc:sldMk cId="4060583968" sldId="343"/>
            <ac:spMk id="28" creationId="{5F548347-D58B-4B35-B97E-B9A31684D1F1}"/>
          </ac:spMkLst>
        </pc:spChg>
        <pc:spChg chg="add mod">
          <ac:chgData name="Prieto Villar, José M." userId="79c44207-68a7-42d5-abf4-08866532a717" providerId="ADAL" clId="{E69D0AB6-12C6-405A-B3F7-AF57204185ED}" dt="2021-03-16T22:28:34.739" v="140" actId="14100"/>
          <ac:spMkLst>
            <pc:docMk/>
            <pc:sldMk cId="4060583968" sldId="343"/>
            <ac:spMk id="29" creationId="{835863D7-7B7A-424D-A992-912FA0E4BCAE}"/>
          </ac:spMkLst>
        </pc:spChg>
        <pc:spChg chg="add mod">
          <ac:chgData name="Prieto Villar, José M." userId="79c44207-68a7-42d5-abf4-08866532a717" providerId="ADAL" clId="{E69D0AB6-12C6-405A-B3F7-AF57204185ED}" dt="2021-03-16T22:28:54.134" v="143" actId="1076"/>
          <ac:spMkLst>
            <pc:docMk/>
            <pc:sldMk cId="4060583968" sldId="343"/>
            <ac:spMk id="30" creationId="{B531325B-6E23-4C0D-8EE2-73F0490464CB}"/>
          </ac:spMkLst>
        </pc:spChg>
        <pc:spChg chg="add mod">
          <ac:chgData name="Prieto Villar, José M." userId="79c44207-68a7-42d5-abf4-08866532a717" providerId="ADAL" clId="{E69D0AB6-12C6-405A-B3F7-AF57204185ED}" dt="2021-03-16T22:29:03.606" v="144" actId="1076"/>
          <ac:spMkLst>
            <pc:docMk/>
            <pc:sldMk cId="4060583968" sldId="343"/>
            <ac:spMk id="31" creationId="{80DABF12-6861-4C40-83D3-1D6F16A5ED2B}"/>
          </ac:spMkLst>
        </pc:spChg>
        <pc:spChg chg="add del mod">
          <ac:chgData name="Prieto Villar, José M." userId="79c44207-68a7-42d5-abf4-08866532a717" providerId="ADAL" clId="{E69D0AB6-12C6-405A-B3F7-AF57204185ED}" dt="2021-03-16T22:29:20.863" v="146"/>
          <ac:spMkLst>
            <pc:docMk/>
            <pc:sldMk cId="4060583968" sldId="343"/>
            <ac:spMk id="32" creationId="{4FF16DDB-B79C-4BEE-BA1A-FF972983ED14}"/>
          </ac:spMkLst>
        </pc:spChg>
      </pc:sldChg>
      <pc:sldChg chg="addSp delSp modSp add">
        <pc:chgData name="Prieto Villar, José M." userId="79c44207-68a7-42d5-abf4-08866532a717" providerId="ADAL" clId="{E69D0AB6-12C6-405A-B3F7-AF57204185ED}" dt="2021-03-16T22:30:20.903" v="161"/>
        <pc:sldMkLst>
          <pc:docMk/>
          <pc:sldMk cId="100788747" sldId="344"/>
        </pc:sldMkLst>
        <pc:spChg chg="add mod">
          <ac:chgData name="Prieto Villar, José M." userId="79c44207-68a7-42d5-abf4-08866532a717" providerId="ADAL" clId="{E69D0AB6-12C6-405A-B3F7-AF57204185ED}" dt="2021-03-16T22:30:08.186" v="159" actId="1076"/>
          <ac:spMkLst>
            <pc:docMk/>
            <pc:sldMk cId="100788747" sldId="344"/>
            <ac:spMk id="8" creationId="{2DB5173F-0BFE-42AF-8514-5CAF734CBFD1}"/>
          </ac:spMkLst>
        </pc:spChg>
        <pc:spChg chg="add mod">
          <ac:chgData name="Prieto Villar, José M." userId="79c44207-68a7-42d5-abf4-08866532a717" providerId="ADAL" clId="{E69D0AB6-12C6-405A-B3F7-AF57204185ED}" dt="2021-03-16T22:30:05.958" v="158" actId="1076"/>
          <ac:spMkLst>
            <pc:docMk/>
            <pc:sldMk cId="100788747" sldId="344"/>
            <ac:spMk id="9" creationId="{21726119-438A-40EE-80E8-ABCA8861FABE}"/>
          </ac:spMkLst>
        </pc:spChg>
        <pc:spChg chg="add del mod">
          <ac:chgData name="Prieto Villar, José M." userId="79c44207-68a7-42d5-abf4-08866532a717" providerId="ADAL" clId="{E69D0AB6-12C6-405A-B3F7-AF57204185ED}" dt="2021-03-16T22:30:20.903" v="161"/>
          <ac:spMkLst>
            <pc:docMk/>
            <pc:sldMk cId="100788747" sldId="344"/>
            <ac:spMk id="11" creationId="{650C073F-BC0C-4996-9011-0780290AC5F1}"/>
          </ac:spMkLst>
        </pc:spChg>
        <pc:spChg chg="add del mod">
          <ac:chgData name="Prieto Villar, José M." userId="79c44207-68a7-42d5-abf4-08866532a717" providerId="ADAL" clId="{E69D0AB6-12C6-405A-B3F7-AF57204185ED}" dt="2021-03-16T22:30:20.903" v="161"/>
          <ac:spMkLst>
            <pc:docMk/>
            <pc:sldMk cId="100788747" sldId="344"/>
            <ac:spMk id="12" creationId="{B845B8F1-1CCF-4D91-BE56-214C2CBCEF84}"/>
          </ac:spMkLst>
        </pc:spChg>
        <pc:spChg chg="del">
          <ac:chgData name="Prieto Villar, José M." userId="79c44207-68a7-42d5-abf4-08866532a717" providerId="ADAL" clId="{E69D0AB6-12C6-405A-B3F7-AF57204185ED}" dt="2021-03-16T22:29:35.157" v="149" actId="478"/>
          <ac:spMkLst>
            <pc:docMk/>
            <pc:sldMk cId="100788747" sldId="344"/>
            <ac:spMk id="22" creationId="{89E6C39E-6F3D-4DAA-9531-62EB0FBCADB8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23" creationId="{E3E83A1B-1B74-4FF8-BE4C-EF563C2234B2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29" creationId="{835863D7-7B7A-424D-A992-912FA0E4BCAE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30" creationId="{B531325B-6E23-4C0D-8EE2-73F0490464CB}"/>
          </ac:spMkLst>
        </pc:spChg>
        <pc:spChg chg="del">
          <ac:chgData name="Prieto Villar, José M." userId="79c44207-68a7-42d5-abf4-08866532a717" providerId="ADAL" clId="{E69D0AB6-12C6-405A-B3F7-AF57204185ED}" dt="2021-03-16T22:29:32.719" v="148" actId="478"/>
          <ac:spMkLst>
            <pc:docMk/>
            <pc:sldMk cId="100788747" sldId="344"/>
            <ac:spMk id="31" creationId="{80DABF12-6861-4C40-83D3-1D6F16A5ED2B}"/>
          </ac:spMkLst>
        </pc:spChg>
        <pc:picChg chg="add mod">
          <ac:chgData name="Prieto Villar, José M." userId="79c44207-68a7-42d5-abf4-08866532a717" providerId="ADAL" clId="{E69D0AB6-12C6-405A-B3F7-AF57204185ED}" dt="2021-03-16T22:29:43.634" v="153" actId="1076"/>
          <ac:picMkLst>
            <pc:docMk/>
            <pc:sldMk cId="100788747" sldId="344"/>
            <ac:picMk id="10" creationId="{0264EF16-5F58-4A6D-B92E-E4100E98E776}"/>
          </ac:picMkLst>
        </pc:picChg>
        <pc:picChg chg="add del mod">
          <ac:chgData name="Prieto Villar, José M." userId="79c44207-68a7-42d5-abf4-08866532a717" providerId="ADAL" clId="{E69D0AB6-12C6-405A-B3F7-AF57204185ED}" dt="2021-03-16T22:30:20.903" v="161"/>
          <ac:picMkLst>
            <pc:docMk/>
            <pc:sldMk cId="100788747" sldId="344"/>
            <ac:picMk id="13" creationId="{7AD0FA26-139C-4808-9CC0-DB65E9C73A32}"/>
          </ac:picMkLst>
        </pc:picChg>
      </pc:sldChg>
      <pc:sldChg chg="addSp delSp modSp add mod setBg">
        <pc:chgData name="Prieto Villar, José M." userId="79c44207-68a7-42d5-abf4-08866532a717" providerId="ADAL" clId="{E69D0AB6-12C6-405A-B3F7-AF57204185ED}" dt="2021-03-16T22:35:13.311" v="198" actId="14100"/>
        <pc:sldMkLst>
          <pc:docMk/>
          <pc:sldMk cId="454647820" sldId="345"/>
        </pc:sldMkLst>
        <pc:spChg chg="mo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6" creationId="{A62DADB5-1A7C-2840-8715-E242D56D7C3C}"/>
          </ac:spMkLst>
        </pc:spChg>
        <pc:spChg chg="add mod">
          <ac:chgData name="Prieto Villar, José M." userId="79c44207-68a7-42d5-abf4-08866532a717" providerId="ADAL" clId="{E69D0AB6-12C6-405A-B3F7-AF57204185ED}" dt="2021-03-16T22:35:13.311" v="198" actId="14100"/>
          <ac:spMkLst>
            <pc:docMk/>
            <pc:sldMk cId="454647820" sldId="345"/>
            <ac:spMk id="7" creationId="{F90DE693-21F5-4ACC-9B7C-103C78137369}"/>
          </ac:spMkLst>
        </pc:spChg>
        <pc:spChg chg="del">
          <ac:chgData name="Prieto Villar, José M." userId="79c44207-68a7-42d5-abf4-08866532a717" providerId="ADAL" clId="{E69D0AB6-12C6-405A-B3F7-AF57204185ED}" dt="2021-03-16T22:30:25.088" v="163" actId="478"/>
          <ac:spMkLst>
            <pc:docMk/>
            <pc:sldMk cId="454647820" sldId="345"/>
            <ac:spMk id="8" creationId="{2DB5173F-0BFE-42AF-8514-5CAF734CBFD1}"/>
          </ac:spMkLst>
        </pc:spChg>
        <pc:spChg chg="del">
          <ac:chgData name="Prieto Villar, José M." userId="79c44207-68a7-42d5-abf4-08866532a717" providerId="ADAL" clId="{E69D0AB6-12C6-405A-B3F7-AF57204185ED}" dt="2021-03-16T22:30:25.088" v="163" actId="478"/>
          <ac:spMkLst>
            <pc:docMk/>
            <pc:sldMk cId="454647820" sldId="345"/>
            <ac:spMk id="9" creationId="{21726119-438A-40EE-80E8-ABCA8861FABE}"/>
          </ac:spMkLst>
        </pc:spChg>
        <pc:spChg chg="add mod or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11" creationId="{BDF61A5B-C73A-4D42-8E45-33690192171B}"/>
          </ac:spMkLst>
        </pc:spChg>
        <pc:spChg chg="add del">
          <ac:chgData name="Prieto Villar, José M." userId="79c44207-68a7-42d5-abf4-08866532a717" providerId="ADAL" clId="{E69D0AB6-12C6-405A-B3F7-AF57204185ED}" dt="2021-03-16T22:30:42.404" v="168" actId="26606"/>
          <ac:spMkLst>
            <pc:docMk/>
            <pc:sldMk cId="454647820" sldId="345"/>
            <ac:spMk id="17" creationId="{F56F5174-31D9-4DBB-AAB7-A1FD7BDB1352}"/>
          </ac:spMkLst>
        </pc:spChg>
        <pc:spChg chg="add del">
          <ac:chgData name="Prieto Villar, José M." userId="79c44207-68a7-42d5-abf4-08866532a717" providerId="ADAL" clId="{E69D0AB6-12C6-405A-B3F7-AF57204185ED}" dt="2021-03-16T22:30:42.404" v="168" actId="26606"/>
          <ac:spMkLst>
            <pc:docMk/>
            <pc:sldMk cId="454647820" sldId="345"/>
            <ac:spMk id="21" creationId="{F9A95BEE-6BB1-4A28-A8E6-A34B2E42EF87}"/>
          </ac:spMkLst>
        </pc:spChg>
        <pc:spChg chg="add del">
          <ac:chgData name="Prieto Villar, José M." userId="79c44207-68a7-42d5-abf4-08866532a717" providerId="ADAL" clId="{E69D0AB6-12C6-405A-B3F7-AF57204185ED}" dt="2021-03-16T22:32:01.343" v="184" actId="26606"/>
          <ac:spMkLst>
            <pc:docMk/>
            <pc:sldMk cId="454647820" sldId="345"/>
            <ac:spMk id="23" creationId="{49CD2D09-B1BB-4DF5-9E1C-3D21B21EDEFD}"/>
          </ac:spMkLst>
        </pc:spChg>
        <pc:spChg chg="add del">
          <ac:chgData name="Prieto Villar, José M." userId="79c44207-68a7-42d5-abf4-08866532a717" providerId="ADAL" clId="{E69D0AB6-12C6-405A-B3F7-AF57204185ED}" dt="2021-03-16T22:32:01.343" v="184" actId="26606"/>
          <ac:spMkLst>
            <pc:docMk/>
            <pc:sldMk cId="454647820" sldId="345"/>
            <ac:spMk id="25" creationId="{967C29FE-FD32-4AFB-AD20-DBDF5864B2D8}"/>
          </ac:spMkLst>
        </pc:spChg>
        <pc:spChg chg="add del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34" creationId="{684BF3E1-C321-4F38-85CF-FEBBEEC15E2D}"/>
          </ac:spMkLst>
        </pc:spChg>
        <pc:spChg chg="add del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35" creationId="{B05E4F47-B148-49E0-B472-BBF149315524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1" creationId="{8FC9BE17-9A7B-462D-AE50-3D8777387304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3" creationId="{3EBE8569-6AEC-4B8C-8D53-2DE337CDBA65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5" creationId="{55D4142C-5077-457F-A6AD-3FECFDB39685}"/>
          </ac:spMkLst>
        </pc:spChg>
        <pc:spChg chg="add del">
          <ac:chgData name="Prieto Villar, José M." userId="79c44207-68a7-42d5-abf4-08866532a717" providerId="ADAL" clId="{E69D0AB6-12C6-405A-B3F7-AF57204185ED}" dt="2021-03-16T22:34:38.968" v="188" actId="26606"/>
          <ac:spMkLst>
            <pc:docMk/>
            <pc:sldMk cId="454647820" sldId="345"/>
            <ac:spMk id="77" creationId="{7A5F0580-5EE9-419F-96EE-B6529EF6E7D0}"/>
          </ac:spMkLst>
        </pc:spChg>
        <pc:spChg chg="add del">
          <ac:chgData name="Prieto Villar, José M." userId="79c44207-68a7-42d5-abf4-08866532a717" providerId="ADAL" clId="{E69D0AB6-12C6-405A-B3F7-AF57204185ED}" dt="2021-03-16T22:34:44.240" v="190" actId="26606"/>
          <ac:spMkLst>
            <pc:docMk/>
            <pc:sldMk cId="454647820" sldId="345"/>
            <ac:spMk id="1028" creationId="{49CD2D09-B1BB-4DF5-9E1C-3D21B21EDEFD}"/>
          </ac:spMkLst>
        </pc:spChg>
        <pc:spChg chg="add del">
          <ac:chgData name="Prieto Villar, José M." userId="79c44207-68a7-42d5-abf4-08866532a717" providerId="ADAL" clId="{E69D0AB6-12C6-405A-B3F7-AF57204185ED}" dt="2021-03-16T22:34:44.240" v="190" actId="26606"/>
          <ac:spMkLst>
            <pc:docMk/>
            <pc:sldMk cId="454647820" sldId="345"/>
            <ac:spMk id="1030" creationId="{967C29FE-FD32-4AFB-AD20-DBDF5864B2D8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2" creationId="{8FC9BE17-9A7B-462D-AE50-3D8777387304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3" creationId="{3EBE8569-6AEC-4B8C-8D53-2DE337CDBA65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4" creationId="{55D4142C-5077-457F-A6AD-3FECFDB39685}"/>
          </ac:spMkLst>
        </pc:spChg>
        <pc:spChg chg="add del">
          <ac:chgData name="Prieto Villar, José M." userId="79c44207-68a7-42d5-abf4-08866532a717" providerId="ADAL" clId="{E69D0AB6-12C6-405A-B3F7-AF57204185ED}" dt="2021-03-16T22:34:49.567" v="192" actId="26606"/>
          <ac:spMkLst>
            <pc:docMk/>
            <pc:sldMk cId="454647820" sldId="345"/>
            <ac:spMk id="1035" creationId="{7A5F0580-5EE9-419F-96EE-B6529EF6E7D0}"/>
          </ac:spMkLst>
        </pc:spChg>
        <pc:spChg chg="ad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1037" creationId="{49CD2D09-B1BB-4DF5-9E1C-3D21B21EDEFD}"/>
          </ac:spMkLst>
        </pc:spChg>
        <pc:spChg chg="add">
          <ac:chgData name="Prieto Villar, José M." userId="79c44207-68a7-42d5-abf4-08866532a717" providerId="ADAL" clId="{E69D0AB6-12C6-405A-B3F7-AF57204185ED}" dt="2021-03-16T22:34:49.587" v="193" actId="26606"/>
          <ac:spMkLst>
            <pc:docMk/>
            <pc:sldMk cId="454647820" sldId="345"/>
            <ac:spMk id="1039" creationId="{967C29FE-FD32-4AFB-AD20-DBDF5864B2D8}"/>
          </ac:spMkLst>
        </pc:spChg>
        <pc:picChg chg="del">
          <ac:chgData name="Prieto Villar, José M." userId="79c44207-68a7-42d5-abf4-08866532a717" providerId="ADAL" clId="{E69D0AB6-12C6-405A-B3F7-AF57204185ED}" dt="2021-03-16T22:30:25.088" v="163" actId="478"/>
          <ac:picMkLst>
            <pc:docMk/>
            <pc:sldMk cId="454647820" sldId="345"/>
            <ac:picMk id="10" creationId="{0264EF16-5F58-4A6D-B92E-E4100E98E776}"/>
          </ac:picMkLst>
        </pc:picChg>
        <pc:picChg chg="add del mod ord">
          <ac:chgData name="Prieto Villar, José M." userId="79c44207-68a7-42d5-abf4-08866532a717" providerId="ADAL" clId="{E69D0AB6-12C6-405A-B3F7-AF57204185ED}" dt="2021-03-16T22:32:09.840" v="185" actId="21"/>
          <ac:picMkLst>
            <pc:docMk/>
            <pc:sldMk cId="454647820" sldId="345"/>
            <ac:picMk id="12" creationId="{EC442A20-71D9-448D-A1BC-232FC207D1AD}"/>
          </ac:picMkLst>
        </pc:picChg>
        <pc:picChg chg="add del">
          <ac:chgData name="Prieto Villar, José M." userId="79c44207-68a7-42d5-abf4-08866532a717" providerId="ADAL" clId="{E69D0AB6-12C6-405A-B3F7-AF57204185ED}" dt="2021-03-16T22:30:42.404" v="168" actId="26606"/>
          <ac:picMkLst>
            <pc:docMk/>
            <pc:sldMk cId="454647820" sldId="345"/>
            <ac:picMk id="19" creationId="{AE113210-7872-481A-ADE6-3A05CCAF5EB2}"/>
          </ac:picMkLst>
        </pc:picChg>
        <pc:picChg chg="add del">
          <ac:chgData name="Prieto Villar, José M." userId="79c44207-68a7-42d5-abf4-08866532a717" providerId="ADAL" clId="{E69D0AB6-12C6-405A-B3F7-AF57204185ED}" dt="2021-03-16T22:32:01.343" v="184" actId="26606"/>
          <ac:picMkLst>
            <pc:docMk/>
            <pc:sldMk cId="454647820" sldId="345"/>
            <ac:picMk id="24" creationId="{83355637-BA71-4F63-94C9-E77BF81BDFC0}"/>
          </ac:picMkLst>
        </pc:picChg>
        <pc:picChg chg="add del">
          <ac:chgData name="Prieto Villar, José M." userId="79c44207-68a7-42d5-abf4-08866532a717" providerId="ADAL" clId="{E69D0AB6-12C6-405A-B3F7-AF57204185ED}" dt="2021-03-16T22:32:01.330" v="183" actId="26606"/>
          <ac:picMkLst>
            <pc:docMk/>
            <pc:sldMk cId="454647820" sldId="345"/>
            <ac:picMk id="32" creationId="{86BA5DB7-BF33-463C-AE3A-DD318F534B53}"/>
          </ac:picMkLst>
        </pc:picChg>
        <pc:picChg chg="add del">
          <ac:chgData name="Prieto Villar, José M." userId="79c44207-68a7-42d5-abf4-08866532a717" providerId="ADAL" clId="{E69D0AB6-12C6-405A-B3F7-AF57204185ED}" dt="2021-03-16T22:34:49.587" v="193" actId="26606"/>
          <ac:picMkLst>
            <pc:docMk/>
            <pc:sldMk cId="454647820" sldId="345"/>
            <ac:picMk id="36" creationId="{7A2CE8EB-F719-4F84-9E91-F538438CAC76}"/>
          </ac:picMkLst>
        </pc:picChg>
        <pc:picChg chg="add mod ord">
          <ac:chgData name="Prieto Villar, José M." userId="79c44207-68a7-42d5-abf4-08866532a717" providerId="ADAL" clId="{E69D0AB6-12C6-405A-B3F7-AF57204185ED}" dt="2021-03-16T22:34:49.587" v="193" actId="26606"/>
          <ac:picMkLst>
            <pc:docMk/>
            <pc:sldMk cId="454647820" sldId="345"/>
            <ac:picMk id="1026" creationId="{4AE21A0A-CAEB-49B9-A496-0328C681B30C}"/>
          </ac:picMkLst>
        </pc:picChg>
        <pc:picChg chg="add del">
          <ac:chgData name="Prieto Villar, José M." userId="79c44207-68a7-42d5-abf4-08866532a717" providerId="ADAL" clId="{E69D0AB6-12C6-405A-B3F7-AF57204185ED}" dt="2021-03-16T22:34:44.240" v="190" actId="26606"/>
          <ac:picMkLst>
            <pc:docMk/>
            <pc:sldMk cId="454647820" sldId="345"/>
            <ac:picMk id="1029" creationId="{83355637-BA71-4F63-94C9-E77BF81BDFC0}"/>
          </ac:picMkLst>
        </pc:picChg>
        <pc:picChg chg="add">
          <ac:chgData name="Prieto Villar, José M." userId="79c44207-68a7-42d5-abf4-08866532a717" providerId="ADAL" clId="{E69D0AB6-12C6-405A-B3F7-AF57204185ED}" dt="2021-03-16T22:34:49.587" v="193" actId="26606"/>
          <ac:picMkLst>
            <pc:docMk/>
            <pc:sldMk cId="454647820" sldId="345"/>
            <ac:picMk id="1038" creationId="{83355637-BA71-4F63-94C9-E77BF81BDFC0}"/>
          </ac:picMkLst>
        </pc:picChg>
        <pc:cxnChg chg="add del">
          <ac:chgData name="Prieto Villar, José M." userId="79c44207-68a7-42d5-abf4-08866532a717" providerId="ADAL" clId="{E69D0AB6-12C6-405A-B3F7-AF57204185ED}" dt="2021-03-16T22:31:58.297" v="181" actId="26606"/>
          <ac:cxnSpMkLst>
            <pc:docMk/>
            <pc:sldMk cId="454647820" sldId="345"/>
            <ac:cxnSpMk id="30" creationId="{E4A809D5-3600-46D4-A466-67F2349A54FB}"/>
          </ac:cxnSpMkLst>
        </pc:cxnChg>
      </pc:sldChg>
      <pc:sldChg chg="addSp delSp modSp add mod">
        <pc:chgData name="Prieto Villar, José M." userId="79c44207-68a7-42d5-abf4-08866532a717" providerId="ADAL" clId="{E69D0AB6-12C6-405A-B3F7-AF57204185ED}" dt="2021-03-16T22:36:41.944" v="216" actId="1076"/>
        <pc:sldMkLst>
          <pc:docMk/>
          <pc:sldMk cId="1519354059" sldId="346"/>
        </pc:sldMkLst>
        <pc:spChg chg="add del mod">
          <ac:chgData name="Prieto Villar, José M." userId="79c44207-68a7-42d5-abf4-08866532a717" providerId="ADAL" clId="{E69D0AB6-12C6-405A-B3F7-AF57204185ED}" dt="2021-03-16T22:36:41.944" v="216" actId="1076"/>
          <ac:spMkLst>
            <pc:docMk/>
            <pc:sldMk cId="1519354059" sldId="346"/>
            <ac:spMk id="7" creationId="{1B8DF345-03D8-4230-A794-8D892598BF5D}"/>
          </ac:spMkLst>
        </pc:spChg>
        <pc:spChg chg="del">
          <ac:chgData name="Prieto Villar, José M." userId="79c44207-68a7-42d5-abf4-08866532a717" providerId="ADAL" clId="{E69D0AB6-12C6-405A-B3F7-AF57204185ED}" dt="2021-03-16T22:35:41.014" v="200" actId="478"/>
          <ac:spMkLst>
            <pc:docMk/>
            <pc:sldMk cId="1519354059" sldId="346"/>
            <ac:spMk id="8" creationId="{2DB5173F-0BFE-42AF-8514-5CAF734CBFD1}"/>
          </ac:spMkLst>
        </pc:spChg>
        <pc:spChg chg="del">
          <ac:chgData name="Prieto Villar, José M." userId="79c44207-68a7-42d5-abf4-08866532a717" providerId="ADAL" clId="{E69D0AB6-12C6-405A-B3F7-AF57204185ED}" dt="2021-03-16T22:35:41.014" v="200" actId="478"/>
          <ac:spMkLst>
            <pc:docMk/>
            <pc:sldMk cId="1519354059" sldId="346"/>
            <ac:spMk id="9" creationId="{21726119-438A-40EE-80E8-ABCA8861FABE}"/>
          </ac:spMkLst>
        </pc:spChg>
        <pc:spChg chg="add del mod">
          <ac:chgData name="Prieto Villar, José M." userId="79c44207-68a7-42d5-abf4-08866532a717" providerId="ADAL" clId="{E69D0AB6-12C6-405A-B3F7-AF57204185ED}" dt="2021-03-16T22:36:26.893" v="210" actId="478"/>
          <ac:spMkLst>
            <pc:docMk/>
            <pc:sldMk cId="1519354059" sldId="346"/>
            <ac:spMk id="11" creationId="{F29196F5-A3A0-4677-9957-A12BF18FC200}"/>
          </ac:spMkLst>
        </pc:spChg>
        <pc:picChg chg="del">
          <ac:chgData name="Prieto Villar, José M." userId="79c44207-68a7-42d5-abf4-08866532a717" providerId="ADAL" clId="{E69D0AB6-12C6-405A-B3F7-AF57204185ED}" dt="2021-03-16T22:35:41.014" v="200" actId="478"/>
          <ac:picMkLst>
            <pc:docMk/>
            <pc:sldMk cId="1519354059" sldId="346"/>
            <ac:picMk id="10" creationId="{0264EF16-5F58-4A6D-B92E-E4100E98E776}"/>
          </ac:picMkLst>
        </pc:picChg>
      </pc:sldChg>
      <pc:sldChg chg="addSp delSp modSp add mod setBg">
        <pc:chgData name="Prieto Villar, José M." userId="79c44207-68a7-42d5-abf4-08866532a717" providerId="ADAL" clId="{E69D0AB6-12C6-405A-B3F7-AF57204185ED}" dt="2021-03-16T22:38:48.991" v="237" actId="123"/>
        <pc:sldMkLst>
          <pc:docMk/>
          <pc:sldMk cId="449212414" sldId="347"/>
        </pc:sldMkLst>
        <pc:spChg chg="add mod">
          <ac:chgData name="Prieto Villar, José M." userId="79c44207-68a7-42d5-abf4-08866532a717" providerId="ADAL" clId="{E69D0AB6-12C6-405A-B3F7-AF57204185ED}" dt="2021-03-16T22:38:48.991" v="237" actId="123"/>
          <ac:spMkLst>
            <pc:docMk/>
            <pc:sldMk cId="449212414" sldId="347"/>
            <ac:spMk id="4" creationId="{EA5A6F35-ABD8-4DC9-A63C-C0532A31E5B7}"/>
          </ac:spMkLst>
        </pc:spChg>
        <pc:spChg chg="mod">
          <ac:chgData name="Prieto Villar, José M." userId="79c44207-68a7-42d5-abf4-08866532a717" providerId="ADAL" clId="{E69D0AB6-12C6-405A-B3F7-AF57204185ED}" dt="2021-03-16T22:38:03.271" v="222" actId="26606"/>
          <ac:spMkLst>
            <pc:docMk/>
            <pc:sldMk cId="449212414" sldId="347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69D0AB6-12C6-405A-B3F7-AF57204185ED}" dt="2021-03-16T22:37:40.974" v="220" actId="478"/>
          <ac:spMkLst>
            <pc:docMk/>
            <pc:sldMk cId="449212414" sldId="347"/>
            <ac:spMk id="7" creationId="{1B8DF345-03D8-4230-A794-8D892598BF5D}"/>
          </ac:spMkLst>
        </pc:spChg>
        <pc:spChg chg="add">
          <ac:chgData name="Prieto Villar, José M." userId="79c44207-68a7-42d5-abf4-08866532a717" providerId="ADAL" clId="{E69D0AB6-12C6-405A-B3F7-AF57204185ED}" dt="2021-03-16T22:38:03.271" v="222" actId="26606"/>
          <ac:spMkLst>
            <pc:docMk/>
            <pc:sldMk cId="449212414" sldId="347"/>
            <ac:spMk id="11" creationId="{91F32EBA-ED97-466E-8CFA-8382584155D0}"/>
          </ac:spMkLst>
        </pc:spChg>
        <pc:spChg chg="add">
          <ac:chgData name="Prieto Villar, José M." userId="79c44207-68a7-42d5-abf4-08866532a717" providerId="ADAL" clId="{E69D0AB6-12C6-405A-B3F7-AF57204185ED}" dt="2021-03-16T22:38:03.271" v="222" actId="26606"/>
          <ac:spMkLst>
            <pc:docMk/>
            <pc:sldMk cId="449212414" sldId="347"/>
            <ac:spMk id="13" creationId="{62A38935-BB53-4DF7-A56E-48DD25B685D7}"/>
          </ac:spMkLst>
        </pc:spChg>
        <pc:picChg chg="add mod">
          <ac:chgData name="Prieto Villar, José M." userId="79c44207-68a7-42d5-abf4-08866532a717" providerId="ADAL" clId="{E69D0AB6-12C6-405A-B3F7-AF57204185ED}" dt="2021-03-16T22:38:03.305" v="223" actId="27636"/>
          <ac:picMkLst>
            <pc:docMk/>
            <pc:sldMk cId="449212414" sldId="347"/>
            <ac:picMk id="5" creationId="{743D2656-70C9-47DD-AD07-AF84CAF2C1BC}"/>
          </ac:picMkLst>
        </pc:picChg>
      </pc:sldChg>
      <pc:sldChg chg="add del">
        <pc:chgData name="Prieto Villar, José M." userId="79c44207-68a7-42d5-abf4-08866532a717" providerId="ADAL" clId="{E69D0AB6-12C6-405A-B3F7-AF57204185ED}" dt="2021-03-16T22:37:28.821" v="218"/>
        <pc:sldMkLst>
          <pc:docMk/>
          <pc:sldMk cId="2157840900" sldId="347"/>
        </pc:sldMkLst>
      </pc:sldChg>
      <pc:sldChg chg="addSp delSp modSp add mod setBg">
        <pc:chgData name="Prieto Villar, José M." userId="79c44207-68a7-42d5-abf4-08866532a717" providerId="ADAL" clId="{E69D0AB6-12C6-405A-B3F7-AF57204185ED}" dt="2021-03-16T22:40:20.089" v="265" actId="1076"/>
        <pc:sldMkLst>
          <pc:docMk/>
          <pc:sldMk cId="238732877" sldId="348"/>
        </pc:sldMkLst>
        <pc:spChg chg="add mod">
          <ac:chgData name="Prieto Villar, José M." userId="79c44207-68a7-42d5-abf4-08866532a717" providerId="ADAL" clId="{E69D0AB6-12C6-405A-B3F7-AF57204185ED}" dt="2021-03-16T22:40:15.080" v="263" actId="20577"/>
          <ac:spMkLst>
            <pc:docMk/>
            <pc:sldMk cId="238732877" sldId="348"/>
            <ac:spMk id="2" creationId="{370D14D7-7546-48E9-9890-781EFF960ED6}"/>
          </ac:spMkLst>
        </pc:spChg>
        <pc:spChg chg="del">
          <ac:chgData name="Prieto Villar, José M." userId="79c44207-68a7-42d5-abf4-08866532a717" providerId="ADAL" clId="{E69D0AB6-12C6-405A-B3F7-AF57204185ED}" dt="2021-03-16T22:39:42.087" v="240" actId="478"/>
          <ac:spMkLst>
            <pc:docMk/>
            <pc:sldMk cId="238732877" sldId="348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E69D0AB6-12C6-405A-B3F7-AF57204185ED}" dt="2021-03-16T22:39:42.087" v="240" actId="478"/>
          <ac:spMkLst>
            <pc:docMk/>
            <pc:sldMk cId="238732877" sldId="348"/>
            <ac:spMk id="7" creationId="{1B8DF345-03D8-4230-A794-8D892598BF5D}"/>
          </ac:spMkLst>
        </pc:spChg>
        <pc:spChg chg="add">
          <ac:chgData name="Prieto Villar, José M." userId="79c44207-68a7-42d5-abf4-08866532a717" providerId="ADAL" clId="{E69D0AB6-12C6-405A-B3F7-AF57204185ED}" dt="2021-03-16T22:40:07.177" v="242" actId="26606"/>
          <ac:spMkLst>
            <pc:docMk/>
            <pc:sldMk cId="238732877" sldId="348"/>
            <ac:spMk id="10" creationId="{D12DDE76-C203-4047-9998-63900085B5E8}"/>
          </ac:spMkLst>
        </pc:spChg>
        <pc:picChg chg="add mod">
          <ac:chgData name="Prieto Villar, José M." userId="79c44207-68a7-42d5-abf4-08866532a717" providerId="ADAL" clId="{E69D0AB6-12C6-405A-B3F7-AF57204185ED}" dt="2021-03-16T22:40:20.089" v="265" actId="1076"/>
          <ac:picMkLst>
            <pc:docMk/>
            <pc:sldMk cId="238732877" sldId="348"/>
            <ac:picMk id="5" creationId="{A8E21D2B-B224-4D6B-88FE-8E353DEA1073}"/>
          </ac:picMkLst>
        </pc:picChg>
      </pc:sldChg>
      <pc:sldMasterChg chg="delSldLayout">
        <pc:chgData name="Prieto Villar, José M." userId="79c44207-68a7-42d5-abf4-08866532a717" providerId="ADAL" clId="{E69D0AB6-12C6-405A-B3F7-AF57204185ED}" dt="2021-03-16T22:16:45.237" v="0" actId="47"/>
        <pc:sldMasterMkLst>
          <pc:docMk/>
          <pc:sldMasterMk cId="1195103446" sldId="2147483648"/>
        </pc:sldMasterMkLst>
        <pc:sldLayoutChg chg="del">
          <pc:chgData name="Prieto Villar, José M." userId="79c44207-68a7-42d5-abf4-08866532a717" providerId="ADAL" clId="{E69D0AB6-12C6-405A-B3F7-AF57204185ED}" dt="2021-03-16T22:16:45.237" v="0" actId="47"/>
          <pc:sldLayoutMkLst>
            <pc:docMk/>
            <pc:sldMasterMk cId="1195103446" sldId="2147483648"/>
            <pc:sldLayoutMk cId="521673424" sldId="2147483752"/>
          </pc:sldLayoutMkLst>
        </pc:sldLayoutChg>
      </pc:sldMasterChg>
    </pc:docChg>
  </pc:docChgLst>
  <pc:docChgLst>
    <pc:chgData name="Prieto Villar, José M." userId="79c44207-68a7-42d5-abf4-08866532a717" providerId="ADAL" clId="{9B4F54C1-07BD-456D-8AAE-AEBCB07C054E}"/>
    <pc:docChg chg="undo redo custSel addSld delSld modSld">
      <pc:chgData name="Prieto Villar, José M." userId="79c44207-68a7-42d5-abf4-08866532a717" providerId="ADAL" clId="{9B4F54C1-07BD-456D-8AAE-AEBCB07C054E}" dt="2021-04-28T09:52:48.501" v="933" actId="20577"/>
      <pc:docMkLst>
        <pc:docMk/>
      </pc:docMkLst>
      <pc:sldChg chg="modSp mod">
        <pc:chgData name="Prieto Villar, José M." userId="79c44207-68a7-42d5-abf4-08866532a717" providerId="ADAL" clId="{9B4F54C1-07BD-456D-8AAE-AEBCB07C054E}" dt="2021-04-28T09:21:06.726" v="926" actId="1076"/>
        <pc:sldMkLst>
          <pc:docMk/>
          <pc:sldMk cId="117033086" sldId="338"/>
        </pc:sldMkLst>
        <pc:spChg chg="mod">
          <ac:chgData name="Prieto Villar, José M." userId="79c44207-68a7-42d5-abf4-08866532a717" providerId="ADAL" clId="{9B4F54C1-07BD-456D-8AAE-AEBCB07C054E}" dt="2021-04-28T09:21:06.726" v="926" actId="1076"/>
          <ac:spMkLst>
            <pc:docMk/>
            <pc:sldMk cId="117033086" sldId="338"/>
            <ac:spMk id="4" creationId="{2D8A4CFA-92CF-4AED-9DA6-8751811F92F4}"/>
          </ac:spMkLst>
        </pc:spChg>
      </pc:sldChg>
      <pc:sldChg chg="addSp delSp modSp mod">
        <pc:chgData name="Prieto Villar, José M." userId="79c44207-68a7-42d5-abf4-08866532a717" providerId="ADAL" clId="{9B4F54C1-07BD-456D-8AAE-AEBCB07C054E}" dt="2021-04-28T09:52:48.501" v="933" actId="20577"/>
        <pc:sldMkLst>
          <pc:docMk/>
          <pc:sldMk cId="1946079253" sldId="340"/>
        </pc:sldMkLst>
        <pc:spChg chg="mod">
          <ac:chgData name="Prieto Villar, José M." userId="79c44207-68a7-42d5-abf4-08866532a717" providerId="ADAL" clId="{9B4F54C1-07BD-456D-8AAE-AEBCB07C054E}" dt="2021-04-25T10:06:54.567" v="36" actId="26606"/>
          <ac:spMkLst>
            <pc:docMk/>
            <pc:sldMk cId="1946079253" sldId="340"/>
            <ac:spMk id="6" creationId="{A62DADB5-1A7C-2840-8715-E242D56D7C3C}"/>
          </ac:spMkLst>
        </pc:spChg>
        <pc:spChg chg="mod ord">
          <ac:chgData name="Prieto Villar, José M." userId="79c44207-68a7-42d5-abf4-08866532a717" providerId="ADAL" clId="{9B4F54C1-07BD-456D-8AAE-AEBCB07C054E}" dt="2021-04-28T09:52:48.501" v="933" actId="20577"/>
          <ac:spMkLst>
            <pc:docMk/>
            <pc:sldMk cId="1946079253" sldId="340"/>
            <ac:spMk id="9" creationId="{B645464F-5AB0-479A-9DA5-673D4E6A374D}"/>
          </ac:spMkLst>
        </pc:spChg>
        <pc:spChg chg="del">
          <ac:chgData name="Prieto Villar, José M." userId="79c44207-68a7-42d5-abf4-08866532a717" providerId="ADAL" clId="{9B4F54C1-07BD-456D-8AAE-AEBCB07C054E}" dt="2021-04-25T10:06:54.567" v="36" actId="26606"/>
          <ac:spMkLst>
            <pc:docMk/>
            <pc:sldMk cId="1946079253" sldId="340"/>
            <ac:spMk id="38" creationId="{AFA67CD3-AB4E-4A7A-BEB8-53C445D8C44E}"/>
          </ac:spMkLst>
        </pc:spChg>
        <pc:spChg chg="del">
          <ac:chgData name="Prieto Villar, José M." userId="79c44207-68a7-42d5-abf4-08866532a717" providerId="ADAL" clId="{9B4F54C1-07BD-456D-8AAE-AEBCB07C054E}" dt="2021-04-25T10:06:54.567" v="36" actId="26606"/>
          <ac:spMkLst>
            <pc:docMk/>
            <pc:sldMk cId="1946079253" sldId="340"/>
            <ac:spMk id="40" creationId="{339C8D78-A644-462F-B674-F440635E5353}"/>
          </ac:spMkLst>
        </pc:spChg>
        <pc:spChg chg="add">
          <ac:chgData name="Prieto Villar, José M." userId="79c44207-68a7-42d5-abf4-08866532a717" providerId="ADAL" clId="{9B4F54C1-07BD-456D-8AAE-AEBCB07C054E}" dt="2021-04-25T10:06:54.567" v="36" actId="26606"/>
          <ac:spMkLst>
            <pc:docMk/>
            <pc:sldMk cId="1946079253" sldId="340"/>
            <ac:spMk id="71" creationId="{F56F5174-31D9-4DBB-AAB7-A1FD7BDB1352}"/>
          </ac:spMkLst>
        </pc:spChg>
        <pc:spChg chg="add">
          <ac:chgData name="Prieto Villar, José M." userId="79c44207-68a7-42d5-abf4-08866532a717" providerId="ADAL" clId="{9B4F54C1-07BD-456D-8AAE-AEBCB07C054E}" dt="2021-04-25T10:06:54.567" v="36" actId="26606"/>
          <ac:spMkLst>
            <pc:docMk/>
            <pc:sldMk cId="1946079253" sldId="340"/>
            <ac:spMk id="75" creationId="{F9A95BEE-6BB1-4A28-A8E6-A34B2E42EF87}"/>
          </ac:spMkLst>
        </pc:spChg>
        <pc:picChg chg="del">
          <ac:chgData name="Prieto Villar, José M." userId="79c44207-68a7-42d5-abf4-08866532a717" providerId="ADAL" clId="{9B4F54C1-07BD-456D-8AAE-AEBCB07C054E}" dt="2021-04-25T10:06:50.902" v="34" actId="478"/>
          <ac:picMkLst>
            <pc:docMk/>
            <pc:sldMk cId="1946079253" sldId="340"/>
            <ac:picMk id="7" creationId="{96F214B8-E581-4435-BC72-8C7EC0E9837C}"/>
          </ac:picMkLst>
        </pc:picChg>
        <pc:picChg chg="del">
          <ac:chgData name="Prieto Villar, José M." userId="79c44207-68a7-42d5-abf4-08866532a717" providerId="ADAL" clId="{9B4F54C1-07BD-456D-8AAE-AEBCB07C054E}" dt="2021-04-25T10:06:54.567" v="36" actId="26606"/>
          <ac:picMkLst>
            <pc:docMk/>
            <pc:sldMk cId="1946079253" sldId="340"/>
            <ac:picMk id="39" creationId="{07CF545F-9C2E-4446-97CD-AD92990C2B68}"/>
          </ac:picMkLst>
        </pc:picChg>
        <pc:picChg chg="add">
          <ac:chgData name="Prieto Villar, José M." userId="79c44207-68a7-42d5-abf4-08866532a717" providerId="ADAL" clId="{9B4F54C1-07BD-456D-8AAE-AEBCB07C054E}" dt="2021-04-25T10:06:54.567" v="36" actId="26606"/>
          <ac:picMkLst>
            <pc:docMk/>
            <pc:sldMk cId="1946079253" sldId="340"/>
            <ac:picMk id="73" creationId="{AE113210-7872-481A-ADE6-3A05CCAF5EB2}"/>
          </ac:picMkLst>
        </pc:picChg>
        <pc:picChg chg="add mod">
          <ac:chgData name="Prieto Villar, José M." userId="79c44207-68a7-42d5-abf4-08866532a717" providerId="ADAL" clId="{9B4F54C1-07BD-456D-8AAE-AEBCB07C054E}" dt="2021-04-25T10:06:59.464" v="37" actId="27614"/>
          <ac:picMkLst>
            <pc:docMk/>
            <pc:sldMk cId="1946079253" sldId="340"/>
            <ac:picMk id="1026" creationId="{5993C807-272D-462B-92D6-A6A69C25F917}"/>
          </ac:picMkLst>
        </pc:picChg>
      </pc:sldChg>
      <pc:sldChg chg="addSp delSp modSp mod">
        <pc:chgData name="Prieto Villar, José M." userId="79c44207-68a7-42d5-abf4-08866532a717" providerId="ADAL" clId="{9B4F54C1-07BD-456D-8AAE-AEBCB07C054E}" dt="2021-04-25T10:09:52.441" v="95" actId="1076"/>
        <pc:sldMkLst>
          <pc:docMk/>
          <pc:sldMk cId="3199144265" sldId="341"/>
        </pc:sldMkLst>
        <pc:spChg chg="add mod">
          <ac:chgData name="Prieto Villar, José M." userId="79c44207-68a7-42d5-abf4-08866532a717" providerId="ADAL" clId="{9B4F54C1-07BD-456D-8AAE-AEBCB07C054E}" dt="2021-04-25T10:09:52.441" v="95" actId="1076"/>
          <ac:spMkLst>
            <pc:docMk/>
            <pc:sldMk cId="3199144265" sldId="341"/>
            <ac:spMk id="2" creationId="{34E4A24E-6A93-47A0-8CE8-7574CD4046B6}"/>
          </ac:spMkLst>
        </pc:spChg>
        <pc:spChg chg="mod">
          <ac:chgData name="Prieto Villar, José M." userId="79c44207-68a7-42d5-abf4-08866532a717" providerId="ADAL" clId="{9B4F54C1-07BD-456D-8AAE-AEBCB07C054E}" dt="2021-04-25T10:07:04.490" v="39"/>
          <ac:spMkLst>
            <pc:docMk/>
            <pc:sldMk cId="3199144265" sldId="341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9B4F54C1-07BD-456D-8AAE-AEBCB07C054E}" dt="2021-04-25T10:08:42.542" v="55" actId="14100"/>
          <ac:spMkLst>
            <pc:docMk/>
            <pc:sldMk cId="3199144265" sldId="341"/>
            <ac:spMk id="7" creationId="{C3EB768D-1B35-4536-8FDC-30E036DF0AD1}"/>
          </ac:spMkLst>
        </pc:spChg>
        <pc:spChg chg="add mod">
          <ac:chgData name="Prieto Villar, José M." userId="79c44207-68a7-42d5-abf4-08866532a717" providerId="ADAL" clId="{9B4F54C1-07BD-456D-8AAE-AEBCB07C054E}" dt="2021-04-25T10:09:52.441" v="95" actId="1076"/>
          <ac:spMkLst>
            <pc:docMk/>
            <pc:sldMk cId="3199144265" sldId="341"/>
            <ac:spMk id="8" creationId="{C0798AC7-D2FE-4EAD-BDC9-CE2C7954BE7A}"/>
          </ac:spMkLst>
        </pc:spChg>
        <pc:spChg chg="add mod">
          <ac:chgData name="Prieto Villar, José M." userId="79c44207-68a7-42d5-abf4-08866532a717" providerId="ADAL" clId="{9B4F54C1-07BD-456D-8AAE-AEBCB07C054E}" dt="2021-04-25T10:09:52.441" v="95" actId="1076"/>
          <ac:spMkLst>
            <pc:docMk/>
            <pc:sldMk cId="3199144265" sldId="341"/>
            <ac:spMk id="9" creationId="{A1BC9320-1BA8-4BF0-AEE4-A320E18FBFDE}"/>
          </ac:spMkLst>
        </pc:spChg>
        <pc:picChg chg="del">
          <ac:chgData name="Prieto Villar, José M." userId="79c44207-68a7-42d5-abf4-08866532a717" providerId="ADAL" clId="{9B4F54C1-07BD-456D-8AAE-AEBCB07C054E}" dt="2021-04-25T10:07:06.210" v="40" actId="478"/>
          <ac:picMkLst>
            <pc:docMk/>
            <pc:sldMk cId="3199144265" sldId="341"/>
            <ac:picMk id="13" creationId="{CC01B27F-4280-42E1-9E2B-FC9B151DBCD0}"/>
          </ac:picMkLst>
        </pc:picChg>
      </pc:sldChg>
      <pc:sldChg chg="addSp delSp modSp mod">
        <pc:chgData name="Prieto Villar, José M." userId="79c44207-68a7-42d5-abf4-08866532a717" providerId="ADAL" clId="{9B4F54C1-07BD-456D-8AAE-AEBCB07C054E}" dt="2021-04-25T10:13:06.781" v="193" actId="113"/>
        <pc:sldMkLst>
          <pc:docMk/>
          <pc:sldMk cId="3651866667" sldId="342"/>
        </pc:sldMkLst>
        <pc:spChg chg="add mod">
          <ac:chgData name="Prieto Villar, José M." userId="79c44207-68a7-42d5-abf4-08866532a717" providerId="ADAL" clId="{9B4F54C1-07BD-456D-8AAE-AEBCB07C054E}" dt="2021-04-25T10:13:06.781" v="193" actId="113"/>
          <ac:spMkLst>
            <pc:docMk/>
            <pc:sldMk cId="3651866667" sldId="342"/>
            <ac:spMk id="4" creationId="{40466C77-6ABD-4993-AB91-DAC5D78E5A51}"/>
          </ac:spMkLst>
        </pc:spChg>
        <pc:spChg chg="mod">
          <ac:chgData name="Prieto Villar, José M." userId="79c44207-68a7-42d5-abf4-08866532a717" providerId="ADAL" clId="{9B4F54C1-07BD-456D-8AAE-AEBCB07C054E}" dt="2021-04-25T10:10:03.890" v="96"/>
          <ac:spMkLst>
            <pc:docMk/>
            <pc:sldMk cId="3651866667" sldId="342"/>
            <ac:spMk id="6" creationId="{A62DADB5-1A7C-2840-8715-E242D56D7C3C}"/>
          </ac:spMkLst>
        </pc:spChg>
        <pc:spChg chg="del mod">
          <ac:chgData name="Prieto Villar, José M." userId="79c44207-68a7-42d5-abf4-08866532a717" providerId="ADAL" clId="{9B4F54C1-07BD-456D-8AAE-AEBCB07C054E}" dt="2021-04-25T10:12:03.324" v="101" actId="478"/>
          <ac:spMkLst>
            <pc:docMk/>
            <pc:sldMk cId="3651866667" sldId="342"/>
            <ac:spMk id="12" creationId="{0BA62920-A62F-45E5-9765-88D5E04D864E}"/>
          </ac:spMkLst>
        </pc:spChg>
        <pc:picChg chg="add mod">
          <ac:chgData name="Prieto Villar, José M." userId="79c44207-68a7-42d5-abf4-08866532a717" providerId="ADAL" clId="{9B4F54C1-07BD-456D-8AAE-AEBCB07C054E}" dt="2021-04-25T10:13:04.161" v="192" actId="1076"/>
          <ac:picMkLst>
            <pc:docMk/>
            <pc:sldMk cId="3651866667" sldId="342"/>
            <ac:picMk id="5" creationId="{D7F28604-6AE3-4B7C-9039-579819C323E0}"/>
          </ac:picMkLst>
        </pc:picChg>
      </pc:sldChg>
      <pc:sldChg chg="del">
        <pc:chgData name="Prieto Villar, José M." userId="79c44207-68a7-42d5-abf4-08866532a717" providerId="ADAL" clId="{9B4F54C1-07BD-456D-8AAE-AEBCB07C054E}" dt="2021-04-25T10:56:29.877" v="785" actId="47"/>
        <pc:sldMkLst>
          <pc:docMk/>
          <pc:sldMk cId="4060583968" sldId="343"/>
        </pc:sldMkLst>
      </pc:sldChg>
      <pc:sldChg chg="del">
        <pc:chgData name="Prieto Villar, José M." userId="79c44207-68a7-42d5-abf4-08866532a717" providerId="ADAL" clId="{9B4F54C1-07BD-456D-8AAE-AEBCB07C054E}" dt="2021-04-25T10:56:29.877" v="785" actId="47"/>
        <pc:sldMkLst>
          <pc:docMk/>
          <pc:sldMk cId="100788747" sldId="344"/>
        </pc:sldMkLst>
      </pc:sldChg>
      <pc:sldChg chg="addSp delSp modSp mod">
        <pc:chgData name="Prieto Villar, José M." userId="79c44207-68a7-42d5-abf4-08866532a717" providerId="ADAL" clId="{9B4F54C1-07BD-456D-8AAE-AEBCB07C054E}" dt="2021-04-25T10:56:44.292" v="788" actId="26606"/>
        <pc:sldMkLst>
          <pc:docMk/>
          <pc:sldMk cId="238732877" sldId="348"/>
        </pc:sldMkLst>
        <pc:spChg chg="mod">
          <ac:chgData name="Prieto Villar, José M." userId="79c44207-68a7-42d5-abf4-08866532a717" providerId="ADAL" clId="{9B4F54C1-07BD-456D-8AAE-AEBCB07C054E}" dt="2021-04-25T10:56:44.292" v="788" actId="26606"/>
          <ac:spMkLst>
            <pc:docMk/>
            <pc:sldMk cId="238732877" sldId="348"/>
            <ac:spMk id="2" creationId="{370D14D7-7546-48E9-9890-781EFF960ED6}"/>
          </ac:spMkLst>
        </pc:spChg>
        <pc:spChg chg="del">
          <ac:chgData name="Prieto Villar, José M." userId="79c44207-68a7-42d5-abf4-08866532a717" providerId="ADAL" clId="{9B4F54C1-07BD-456D-8AAE-AEBCB07C054E}" dt="2021-04-25T10:56:44.292" v="788" actId="26606"/>
          <ac:spMkLst>
            <pc:docMk/>
            <pc:sldMk cId="238732877" sldId="348"/>
            <ac:spMk id="71" creationId="{2A0E4E09-FC02-4ADC-951A-3FFA90B6FE39}"/>
          </ac:spMkLst>
        </pc:spChg>
        <pc:spChg chg="add">
          <ac:chgData name="Prieto Villar, José M." userId="79c44207-68a7-42d5-abf4-08866532a717" providerId="ADAL" clId="{9B4F54C1-07BD-456D-8AAE-AEBCB07C054E}" dt="2021-04-25T10:56:44.292" v="788" actId="26606"/>
          <ac:spMkLst>
            <pc:docMk/>
            <pc:sldMk cId="238732877" sldId="348"/>
            <ac:spMk id="135" creationId="{0BC9EFE1-D8CB-4668-9980-DB108327A794}"/>
          </ac:spMkLst>
        </pc:spChg>
        <pc:spChg chg="add">
          <ac:chgData name="Prieto Villar, José M." userId="79c44207-68a7-42d5-abf4-08866532a717" providerId="ADAL" clId="{9B4F54C1-07BD-456D-8AAE-AEBCB07C054E}" dt="2021-04-25T10:56:44.292" v="788" actId="26606"/>
          <ac:spMkLst>
            <pc:docMk/>
            <pc:sldMk cId="238732877" sldId="348"/>
            <ac:spMk id="139" creationId="{77DA6D33-2D62-458C-BF5D-DBF612FD557E}"/>
          </ac:spMkLst>
        </pc:spChg>
        <pc:picChg chg="del">
          <ac:chgData name="Prieto Villar, José M." userId="79c44207-68a7-42d5-abf4-08866532a717" providerId="ADAL" clId="{9B4F54C1-07BD-456D-8AAE-AEBCB07C054E}" dt="2021-04-25T10:56:44.292" v="788" actId="26606"/>
          <ac:picMkLst>
            <pc:docMk/>
            <pc:sldMk cId="238732877" sldId="348"/>
            <ac:picMk id="73" creationId="{24F266AD-725B-4A9D-B448-4C000F95CB47}"/>
          </ac:picMkLst>
        </pc:picChg>
        <pc:picChg chg="add">
          <ac:chgData name="Prieto Villar, José M." userId="79c44207-68a7-42d5-abf4-08866532a717" providerId="ADAL" clId="{9B4F54C1-07BD-456D-8AAE-AEBCB07C054E}" dt="2021-04-25T10:56:44.292" v="788" actId="26606"/>
          <ac:picMkLst>
            <pc:docMk/>
            <pc:sldMk cId="238732877" sldId="348"/>
            <ac:picMk id="137" creationId="{7CBAE1BD-B8E4-4029-8AA2-C77E4FED9864}"/>
          </ac:picMkLst>
        </pc:picChg>
        <pc:picChg chg="del">
          <ac:chgData name="Prieto Villar, José M." userId="79c44207-68a7-42d5-abf4-08866532a717" providerId="ADAL" clId="{9B4F54C1-07BD-456D-8AAE-AEBCB07C054E}" dt="2021-04-25T10:56:38.252" v="786" actId="478"/>
          <ac:picMkLst>
            <pc:docMk/>
            <pc:sldMk cId="238732877" sldId="348"/>
            <ac:picMk id="3074" creationId="{0E0F2C9A-01E5-4275-A3FA-87B4B0F9C273}"/>
          </ac:picMkLst>
        </pc:picChg>
        <pc:picChg chg="add mod">
          <ac:chgData name="Prieto Villar, José M." userId="79c44207-68a7-42d5-abf4-08866532a717" providerId="ADAL" clId="{9B4F54C1-07BD-456D-8AAE-AEBCB07C054E}" dt="2021-04-25T10:56:44.292" v="788" actId="26606"/>
          <ac:picMkLst>
            <pc:docMk/>
            <pc:sldMk cId="238732877" sldId="348"/>
            <ac:picMk id="8194" creationId="{D87BBBCF-5BFF-412F-82D4-8459B544872F}"/>
          </ac:picMkLst>
        </pc:picChg>
      </pc:sldChg>
      <pc:sldChg chg="delSp modSp mod">
        <pc:chgData name="Prieto Villar, José M." userId="79c44207-68a7-42d5-abf4-08866532a717" providerId="ADAL" clId="{9B4F54C1-07BD-456D-8AAE-AEBCB07C054E}" dt="2021-04-25T10:07:33.110" v="46" actId="14100"/>
        <pc:sldMkLst>
          <pc:docMk/>
          <pc:sldMk cId="2054911570" sldId="349"/>
        </pc:sldMkLst>
        <pc:spChg chg="mod">
          <ac:chgData name="Prieto Villar, José M." userId="79c44207-68a7-42d5-abf4-08866532a717" providerId="ADAL" clId="{9B4F54C1-07BD-456D-8AAE-AEBCB07C054E}" dt="2021-04-25T10:05:11.972" v="7" actId="20577"/>
          <ac:spMkLst>
            <pc:docMk/>
            <pc:sldMk cId="2054911570" sldId="349"/>
            <ac:spMk id="6" creationId="{A62DADB5-1A7C-2840-8715-E242D56D7C3C}"/>
          </ac:spMkLst>
        </pc:spChg>
        <pc:spChg chg="mod">
          <ac:chgData name="Prieto Villar, José M." userId="79c44207-68a7-42d5-abf4-08866532a717" providerId="ADAL" clId="{9B4F54C1-07BD-456D-8AAE-AEBCB07C054E}" dt="2021-04-25T10:07:33.110" v="46" actId="14100"/>
          <ac:spMkLst>
            <pc:docMk/>
            <pc:sldMk cId="2054911570" sldId="349"/>
            <ac:spMk id="9" creationId="{B645464F-5AB0-479A-9DA5-673D4E6A374D}"/>
          </ac:spMkLst>
        </pc:spChg>
        <pc:spChg chg="del mod">
          <ac:chgData name="Prieto Villar, José M." userId="79c44207-68a7-42d5-abf4-08866532a717" providerId="ADAL" clId="{9B4F54C1-07BD-456D-8AAE-AEBCB07C054E}" dt="2021-04-25T10:05:41.738" v="13" actId="478"/>
          <ac:spMkLst>
            <pc:docMk/>
            <pc:sldMk cId="2054911570" sldId="349"/>
            <ac:spMk id="41" creationId="{BAF72FFD-118D-414E-AA19-856F8398B497}"/>
          </ac:spMkLst>
        </pc:spChg>
        <pc:picChg chg="del">
          <ac:chgData name="Prieto Villar, José M." userId="79c44207-68a7-42d5-abf4-08866532a717" providerId="ADAL" clId="{9B4F54C1-07BD-456D-8AAE-AEBCB07C054E}" dt="2021-04-25T10:05:28.942" v="10" actId="478"/>
          <ac:picMkLst>
            <pc:docMk/>
            <pc:sldMk cId="2054911570" sldId="349"/>
            <ac:picMk id="2050" creationId="{F4C90994-0944-42D6-9E5C-F19E56E1F664}"/>
          </ac:picMkLst>
        </pc:picChg>
      </pc:sldChg>
      <pc:sldChg chg="addSp delSp modSp mod">
        <pc:chgData name="Prieto Villar, José M." userId="79c44207-68a7-42d5-abf4-08866532a717" providerId="ADAL" clId="{9B4F54C1-07BD-456D-8AAE-AEBCB07C054E}" dt="2021-04-25T10:41:39.537" v="649" actId="1076"/>
        <pc:sldMkLst>
          <pc:docMk/>
          <pc:sldMk cId="2763986171" sldId="350"/>
        </pc:sldMkLst>
        <pc:spChg chg="add del mod">
          <ac:chgData name="Prieto Villar, José M." userId="79c44207-68a7-42d5-abf4-08866532a717" providerId="ADAL" clId="{9B4F54C1-07BD-456D-8AAE-AEBCB07C054E}" dt="2021-04-25T10:21:32.611" v="434"/>
          <ac:spMkLst>
            <pc:docMk/>
            <pc:sldMk cId="2763986171" sldId="350"/>
            <ac:spMk id="2" creationId="{622FFE99-F433-440A-BAFF-01F467B711CE}"/>
          </ac:spMkLst>
        </pc:spChg>
        <pc:spChg chg="add del mod">
          <ac:chgData name="Prieto Villar, José M." userId="79c44207-68a7-42d5-abf4-08866532a717" providerId="ADAL" clId="{9B4F54C1-07BD-456D-8AAE-AEBCB07C054E}" dt="2021-04-25T10:23:27.280" v="525"/>
          <ac:spMkLst>
            <pc:docMk/>
            <pc:sldMk cId="2763986171" sldId="350"/>
            <ac:spMk id="3" creationId="{E7055382-568C-40B1-99B2-FC6323586682}"/>
          </ac:spMkLst>
        </pc:spChg>
        <pc:spChg chg="add mod">
          <ac:chgData name="Prieto Villar, José M." userId="79c44207-68a7-42d5-abf4-08866532a717" providerId="ADAL" clId="{9B4F54C1-07BD-456D-8AAE-AEBCB07C054E}" dt="2021-04-25T10:23:55.407" v="535" actId="14100"/>
          <ac:spMkLst>
            <pc:docMk/>
            <pc:sldMk cId="2763986171" sldId="350"/>
            <ac:spMk id="4" creationId="{77FA0CE6-04B9-44F8-818E-1631237A7041}"/>
          </ac:spMkLst>
        </pc:spChg>
        <pc:spChg chg="add del mod">
          <ac:chgData name="Prieto Villar, José M." userId="79c44207-68a7-42d5-abf4-08866532a717" providerId="ADAL" clId="{9B4F54C1-07BD-456D-8AAE-AEBCB07C054E}" dt="2021-04-25T10:24:01.799" v="539"/>
          <ac:spMkLst>
            <pc:docMk/>
            <pc:sldMk cId="2763986171" sldId="350"/>
            <ac:spMk id="5" creationId="{40781D57-6273-4BFD-BEBB-50A8D3F583DF}"/>
          </ac:spMkLst>
        </pc:spChg>
        <pc:spChg chg="mod">
          <ac:chgData name="Prieto Villar, José M." userId="79c44207-68a7-42d5-abf4-08866532a717" providerId="ADAL" clId="{9B4F54C1-07BD-456D-8AAE-AEBCB07C054E}" dt="2021-04-25T10:14:54.931" v="428" actId="20577"/>
          <ac:spMkLst>
            <pc:docMk/>
            <pc:sldMk cId="2763986171" sldId="350"/>
            <ac:spMk id="6" creationId="{A62DADB5-1A7C-2840-8715-E242D56D7C3C}"/>
          </ac:spMkLst>
        </pc:spChg>
        <pc:spChg chg="add del mod">
          <ac:chgData name="Prieto Villar, José M." userId="79c44207-68a7-42d5-abf4-08866532a717" providerId="ADAL" clId="{9B4F54C1-07BD-456D-8AAE-AEBCB07C054E}" dt="2021-04-25T10:41:02.164" v="640"/>
          <ac:spMkLst>
            <pc:docMk/>
            <pc:sldMk cId="2763986171" sldId="350"/>
            <ac:spMk id="7" creationId="{0D215294-9F35-432E-B0CE-3FC249857131}"/>
          </ac:spMkLst>
        </pc:spChg>
        <pc:spChg chg="add mod">
          <ac:chgData name="Prieto Villar, José M." userId="79c44207-68a7-42d5-abf4-08866532a717" providerId="ADAL" clId="{9B4F54C1-07BD-456D-8AAE-AEBCB07C054E}" dt="2021-04-25T10:24:23.724" v="544" actId="14100"/>
          <ac:spMkLst>
            <pc:docMk/>
            <pc:sldMk cId="2763986171" sldId="350"/>
            <ac:spMk id="8" creationId="{693AB64B-315A-4FFC-932A-19F672039934}"/>
          </ac:spMkLst>
        </pc:spChg>
        <pc:spChg chg="del mod">
          <ac:chgData name="Prieto Villar, José M." userId="79c44207-68a7-42d5-abf4-08866532a717" providerId="ADAL" clId="{9B4F54C1-07BD-456D-8AAE-AEBCB07C054E}" dt="2021-04-25T10:21:26.230" v="431" actId="478"/>
          <ac:spMkLst>
            <pc:docMk/>
            <pc:sldMk cId="2763986171" sldId="350"/>
            <ac:spMk id="12" creationId="{0BA62920-A62F-45E5-9765-88D5E04D864E}"/>
          </ac:spMkLst>
        </pc:spChg>
        <pc:picChg chg="add del mod">
          <ac:chgData name="Prieto Villar, José M." userId="79c44207-68a7-42d5-abf4-08866532a717" providerId="ADAL" clId="{9B4F54C1-07BD-456D-8AAE-AEBCB07C054E}" dt="2021-04-25T10:41:15.949" v="646" actId="478"/>
          <ac:picMkLst>
            <pc:docMk/>
            <pc:sldMk cId="2763986171" sldId="350"/>
            <ac:picMk id="3074" creationId="{761C92C5-A6E4-478F-8751-7AB0079AC384}"/>
          </ac:picMkLst>
        </pc:picChg>
        <pc:picChg chg="add mod">
          <ac:chgData name="Prieto Villar, José M." userId="79c44207-68a7-42d5-abf4-08866532a717" providerId="ADAL" clId="{9B4F54C1-07BD-456D-8AAE-AEBCB07C054E}" dt="2021-04-25T10:41:39.537" v="649" actId="1076"/>
          <ac:picMkLst>
            <pc:docMk/>
            <pc:sldMk cId="2763986171" sldId="350"/>
            <ac:picMk id="3076" creationId="{E243C4F9-1BCB-4327-BCB8-9A05119950B3}"/>
          </ac:picMkLst>
        </pc:picChg>
      </pc:sldChg>
      <pc:sldChg chg="del">
        <pc:chgData name="Prieto Villar, José M." userId="79c44207-68a7-42d5-abf4-08866532a717" providerId="ADAL" clId="{9B4F54C1-07BD-456D-8AAE-AEBCB07C054E}" dt="2021-04-25T10:56:29.877" v="785" actId="47"/>
        <pc:sldMkLst>
          <pc:docMk/>
          <pc:sldMk cId="3110157925" sldId="351"/>
        </pc:sldMkLst>
      </pc:sldChg>
      <pc:sldChg chg="addSp delSp modSp add mod">
        <pc:chgData name="Prieto Villar, José M." userId="79c44207-68a7-42d5-abf4-08866532a717" providerId="ADAL" clId="{9B4F54C1-07BD-456D-8AAE-AEBCB07C054E}" dt="2021-04-25T10:14:41.822" v="421" actId="14100"/>
        <pc:sldMkLst>
          <pc:docMk/>
          <pc:sldMk cId="2286181771" sldId="352"/>
        </pc:sldMkLst>
        <pc:spChg chg="mod">
          <ac:chgData name="Prieto Villar, José M." userId="79c44207-68a7-42d5-abf4-08866532a717" providerId="ADAL" clId="{9B4F54C1-07BD-456D-8AAE-AEBCB07C054E}" dt="2021-04-25T10:14:25.133" v="418" actId="12"/>
          <ac:spMkLst>
            <pc:docMk/>
            <pc:sldMk cId="2286181771" sldId="352"/>
            <ac:spMk id="4" creationId="{40466C77-6ABD-4993-AB91-DAC5D78E5A51}"/>
          </ac:spMkLst>
        </pc:spChg>
        <pc:picChg chg="del">
          <ac:chgData name="Prieto Villar, José M." userId="79c44207-68a7-42d5-abf4-08866532a717" providerId="ADAL" clId="{9B4F54C1-07BD-456D-8AAE-AEBCB07C054E}" dt="2021-04-25T10:14:12.919" v="413" actId="478"/>
          <ac:picMkLst>
            <pc:docMk/>
            <pc:sldMk cId="2286181771" sldId="352"/>
            <ac:picMk id="5" creationId="{D7F28604-6AE3-4B7C-9039-579819C323E0}"/>
          </ac:picMkLst>
        </pc:picChg>
        <pc:picChg chg="add mod">
          <ac:chgData name="Prieto Villar, José M." userId="79c44207-68a7-42d5-abf4-08866532a717" providerId="ADAL" clId="{9B4F54C1-07BD-456D-8AAE-AEBCB07C054E}" dt="2021-04-25T10:14:41.822" v="421" actId="14100"/>
          <ac:picMkLst>
            <pc:docMk/>
            <pc:sldMk cId="2286181771" sldId="352"/>
            <ac:picMk id="7" creationId="{9E287165-8103-4F31-A93B-9D7FDE00A8B8}"/>
          </ac:picMkLst>
        </pc:picChg>
      </pc:sldChg>
      <pc:sldChg chg="delSp modSp add del mod">
        <pc:chgData name="Prieto Villar, José M." userId="79c44207-68a7-42d5-abf4-08866532a717" providerId="ADAL" clId="{9B4F54C1-07BD-456D-8AAE-AEBCB07C054E}" dt="2021-04-25T10:24:56.212" v="552" actId="47"/>
        <pc:sldMkLst>
          <pc:docMk/>
          <pc:sldMk cId="129831042" sldId="353"/>
        </pc:sldMkLst>
        <pc:spChg chg="del mod">
          <ac:chgData name="Prieto Villar, José M." userId="79c44207-68a7-42d5-abf4-08866532a717" providerId="ADAL" clId="{9B4F54C1-07BD-456D-8AAE-AEBCB07C054E}" dt="2021-04-25T10:24:44.127" v="547" actId="478"/>
          <ac:spMkLst>
            <pc:docMk/>
            <pc:sldMk cId="129831042" sldId="353"/>
            <ac:spMk id="9" creationId="{B645464F-5AB0-479A-9DA5-673D4E6A374D}"/>
          </ac:spMkLst>
        </pc:spChg>
      </pc:sldChg>
      <pc:sldChg chg="modSp add mod">
        <pc:chgData name="Prieto Villar, José M." userId="79c44207-68a7-42d5-abf4-08866532a717" providerId="ADAL" clId="{9B4F54C1-07BD-456D-8AAE-AEBCB07C054E}" dt="2021-04-25T10:24:53.520" v="551" actId="20577"/>
        <pc:sldMkLst>
          <pc:docMk/>
          <pc:sldMk cId="3958310915" sldId="354"/>
        </pc:sldMkLst>
        <pc:spChg chg="mod">
          <ac:chgData name="Prieto Villar, José M." userId="79c44207-68a7-42d5-abf4-08866532a717" providerId="ADAL" clId="{9B4F54C1-07BD-456D-8AAE-AEBCB07C054E}" dt="2021-04-25T10:24:53.520" v="551" actId="20577"/>
          <ac:spMkLst>
            <pc:docMk/>
            <pc:sldMk cId="3958310915" sldId="354"/>
            <ac:spMk id="4" creationId="{2D8A4CFA-92CF-4AED-9DA6-8751811F92F4}"/>
          </ac:spMkLst>
        </pc:spChg>
      </pc:sldChg>
      <pc:sldChg chg="modSp add mod">
        <pc:chgData name="Prieto Villar, José M." userId="79c44207-68a7-42d5-abf4-08866532a717" providerId="ADAL" clId="{9B4F54C1-07BD-456D-8AAE-AEBCB07C054E}" dt="2021-04-25T10:25:46.376" v="564" actId="20577"/>
        <pc:sldMkLst>
          <pc:docMk/>
          <pc:sldMk cId="3693128227" sldId="355"/>
        </pc:sldMkLst>
        <pc:spChg chg="mod">
          <ac:chgData name="Prieto Villar, José M." userId="79c44207-68a7-42d5-abf4-08866532a717" providerId="ADAL" clId="{9B4F54C1-07BD-456D-8AAE-AEBCB07C054E}" dt="2021-04-25T10:25:46.376" v="564" actId="20577"/>
          <ac:spMkLst>
            <pc:docMk/>
            <pc:sldMk cId="3693128227" sldId="355"/>
            <ac:spMk id="4" creationId="{2D8A4CFA-92CF-4AED-9DA6-8751811F92F4}"/>
          </ac:spMkLst>
        </pc:spChg>
      </pc:sldChg>
      <pc:sldChg chg="addSp delSp add setBg delDesignElem">
        <pc:chgData name="Prieto Villar, José M." userId="79c44207-68a7-42d5-abf4-08866532a717" providerId="ADAL" clId="{9B4F54C1-07BD-456D-8AAE-AEBCB07C054E}" dt="2021-04-25T10:25:33.617" v="557"/>
        <pc:sldMkLst>
          <pc:docMk/>
          <pc:sldMk cId="580587492" sldId="356"/>
        </pc:sldMkLst>
        <pc:spChg chg="del">
          <ac:chgData name="Prieto Villar, José M." userId="79c44207-68a7-42d5-abf4-08866532a717" providerId="ADAL" clId="{9B4F54C1-07BD-456D-8AAE-AEBCB07C054E}" dt="2021-04-25T10:25:08.159" v="555"/>
          <ac:spMkLst>
            <pc:docMk/>
            <pc:sldMk cId="580587492" sldId="356"/>
            <ac:spMk id="71" creationId="{2A0E4E09-FC02-4ADC-951A-3FFA90B6FE39}"/>
          </ac:spMkLst>
        </pc:spChg>
        <pc:picChg chg="del">
          <ac:chgData name="Prieto Villar, José M." userId="79c44207-68a7-42d5-abf4-08866532a717" providerId="ADAL" clId="{9B4F54C1-07BD-456D-8AAE-AEBCB07C054E}" dt="2021-04-25T10:25:08.159" v="555"/>
          <ac:picMkLst>
            <pc:docMk/>
            <pc:sldMk cId="580587492" sldId="356"/>
            <ac:picMk id="73" creationId="{24F266AD-725B-4A9D-B448-4C000F95CB47}"/>
          </ac:picMkLst>
        </pc:picChg>
        <pc:picChg chg="add">
          <ac:chgData name="Prieto Villar, José M." userId="79c44207-68a7-42d5-abf4-08866532a717" providerId="ADAL" clId="{9B4F54C1-07BD-456D-8AAE-AEBCB07C054E}" dt="2021-04-25T10:25:33.617" v="557"/>
          <ac:picMkLst>
            <pc:docMk/>
            <pc:sldMk cId="580587492" sldId="356"/>
            <ac:picMk id="2050" creationId="{41E4041E-D8FA-4C22-8840-5E250B6BDD07}"/>
          </ac:picMkLst>
        </pc:picChg>
        <pc:picChg chg="del">
          <ac:chgData name="Prieto Villar, José M." userId="79c44207-68a7-42d5-abf4-08866532a717" providerId="ADAL" clId="{9B4F54C1-07BD-456D-8AAE-AEBCB07C054E}" dt="2021-04-25T10:25:31.119" v="556" actId="478"/>
          <ac:picMkLst>
            <pc:docMk/>
            <pc:sldMk cId="580587492" sldId="356"/>
            <ac:picMk id="3074" creationId="{0E0F2C9A-01E5-4275-A3FA-87B4B0F9C273}"/>
          </ac:picMkLst>
        </pc:picChg>
      </pc:sldChg>
      <pc:sldChg chg="delSp modSp add mod">
        <pc:chgData name="Prieto Villar, José M." userId="79c44207-68a7-42d5-abf4-08866532a717" providerId="ADAL" clId="{9B4F54C1-07BD-456D-8AAE-AEBCB07C054E}" dt="2021-04-25T10:33:25.874" v="638" actId="14100"/>
        <pc:sldMkLst>
          <pc:docMk/>
          <pc:sldMk cId="1193296642" sldId="357"/>
        </pc:sldMkLst>
        <pc:spChg chg="mod">
          <ac:chgData name="Prieto Villar, José M." userId="79c44207-68a7-42d5-abf4-08866532a717" providerId="ADAL" clId="{9B4F54C1-07BD-456D-8AAE-AEBCB07C054E}" dt="2021-04-25T10:33:25.874" v="638" actId="14100"/>
          <ac:spMkLst>
            <pc:docMk/>
            <pc:sldMk cId="1193296642" sldId="357"/>
            <ac:spMk id="4" creationId="{77FA0CE6-04B9-44F8-818E-1631237A7041}"/>
          </ac:spMkLst>
        </pc:spChg>
        <pc:spChg chg="del">
          <ac:chgData name="Prieto Villar, José M." userId="79c44207-68a7-42d5-abf4-08866532a717" providerId="ADAL" clId="{9B4F54C1-07BD-456D-8AAE-AEBCB07C054E}" dt="2021-04-25T10:26:50.518" v="612" actId="478"/>
          <ac:spMkLst>
            <pc:docMk/>
            <pc:sldMk cId="1193296642" sldId="357"/>
            <ac:spMk id="8" creationId="{693AB64B-315A-4FFC-932A-19F672039934}"/>
          </ac:spMkLst>
        </pc:spChg>
      </pc:sldChg>
      <pc:sldChg chg="addSp delSp modSp add mod setBg setClrOvrMap">
        <pc:chgData name="Prieto Villar, José M." userId="79c44207-68a7-42d5-abf4-08866532a717" providerId="ADAL" clId="{9B4F54C1-07BD-456D-8AAE-AEBCB07C054E}" dt="2021-04-25T10:43:03.518" v="656" actId="403"/>
        <pc:sldMkLst>
          <pc:docMk/>
          <pc:sldMk cId="1056255124" sldId="358"/>
        </pc:sldMkLst>
        <pc:spChg chg="mod">
          <ac:chgData name="Prieto Villar, José M." userId="79c44207-68a7-42d5-abf4-08866532a717" providerId="ADAL" clId="{9B4F54C1-07BD-456D-8AAE-AEBCB07C054E}" dt="2021-04-25T10:43:03.518" v="656" actId="403"/>
          <ac:spMkLst>
            <pc:docMk/>
            <pc:sldMk cId="1056255124" sldId="358"/>
            <ac:spMk id="4" creationId="{77FA0CE6-04B9-44F8-818E-1631237A7041}"/>
          </ac:spMkLst>
        </pc:spChg>
        <pc:spChg chg="mod">
          <ac:chgData name="Prieto Villar, José M." userId="79c44207-68a7-42d5-abf4-08866532a717" providerId="ADAL" clId="{9B4F54C1-07BD-456D-8AAE-AEBCB07C054E}" dt="2021-04-25T10:42:54.129" v="653" actId="26606"/>
          <ac:spMkLst>
            <pc:docMk/>
            <pc:sldMk cId="1056255124" sldId="358"/>
            <ac:spMk id="6" creationId="{A62DADB5-1A7C-2840-8715-E242D56D7C3C}"/>
          </ac:spMkLst>
        </pc:spChg>
        <pc:spChg chg="add del">
          <ac:chgData name="Prieto Villar, José M." userId="79c44207-68a7-42d5-abf4-08866532a717" providerId="ADAL" clId="{9B4F54C1-07BD-456D-8AAE-AEBCB07C054E}" dt="2021-04-25T10:42:54.116" v="652" actId="26606"/>
          <ac:spMkLst>
            <pc:docMk/>
            <pc:sldMk cId="1056255124" sldId="358"/>
            <ac:spMk id="71" creationId="{3CD9DF72-87A3-404E-A828-84CBF11A8303}"/>
          </ac:spMkLst>
        </pc:spChg>
        <pc:spChg chg="add">
          <ac:chgData name="Prieto Villar, José M." userId="79c44207-68a7-42d5-abf4-08866532a717" providerId="ADAL" clId="{9B4F54C1-07BD-456D-8AAE-AEBCB07C054E}" dt="2021-04-25T10:42:54.129" v="653" actId="26606"/>
          <ac:spMkLst>
            <pc:docMk/>
            <pc:sldMk cId="1056255124" sldId="358"/>
            <ac:spMk id="75" creationId="{55D4142C-5077-457F-A6AD-3FECFDB39685}"/>
          </ac:spMkLst>
        </pc:spChg>
        <pc:spChg chg="add">
          <ac:chgData name="Prieto Villar, José M." userId="79c44207-68a7-42d5-abf4-08866532a717" providerId="ADAL" clId="{9B4F54C1-07BD-456D-8AAE-AEBCB07C054E}" dt="2021-04-25T10:42:54.129" v="653" actId="26606"/>
          <ac:spMkLst>
            <pc:docMk/>
            <pc:sldMk cId="1056255124" sldId="358"/>
            <ac:spMk id="77" creationId="{7A5F0580-5EE9-419F-96EE-B6529EF6E7D0}"/>
          </ac:spMkLst>
        </pc:spChg>
        <pc:spChg chg="add">
          <ac:chgData name="Prieto Villar, José M." userId="79c44207-68a7-42d5-abf4-08866532a717" providerId="ADAL" clId="{9B4F54C1-07BD-456D-8AAE-AEBCB07C054E}" dt="2021-04-25T10:42:54.129" v="653" actId="26606"/>
          <ac:spMkLst>
            <pc:docMk/>
            <pc:sldMk cId="1056255124" sldId="358"/>
            <ac:spMk id="4100" creationId="{9AA72BD9-2C5A-4EDC-931F-5AA08EACA0F3}"/>
          </ac:spMkLst>
        </pc:spChg>
        <pc:spChg chg="add">
          <ac:chgData name="Prieto Villar, José M." userId="79c44207-68a7-42d5-abf4-08866532a717" providerId="ADAL" clId="{9B4F54C1-07BD-456D-8AAE-AEBCB07C054E}" dt="2021-04-25T10:42:54.129" v="653" actId="26606"/>
          <ac:spMkLst>
            <pc:docMk/>
            <pc:sldMk cId="1056255124" sldId="358"/>
            <ac:spMk id="4101" creationId="{DD3981AC-7B61-4947-BCF3-F7AA7FA385B9}"/>
          </ac:spMkLst>
        </pc:spChg>
        <pc:picChg chg="add mod ord">
          <ac:chgData name="Prieto Villar, José M." userId="79c44207-68a7-42d5-abf4-08866532a717" providerId="ADAL" clId="{9B4F54C1-07BD-456D-8AAE-AEBCB07C054E}" dt="2021-04-25T10:42:54.129" v="653" actId="26606"/>
          <ac:picMkLst>
            <pc:docMk/>
            <pc:sldMk cId="1056255124" sldId="358"/>
            <ac:picMk id="4098" creationId="{9F3EB8F3-0C32-4901-A67B-754B0AEE8962}"/>
          </ac:picMkLst>
        </pc:picChg>
        <pc:cxnChg chg="add del">
          <ac:chgData name="Prieto Villar, José M." userId="79c44207-68a7-42d5-abf4-08866532a717" providerId="ADAL" clId="{9B4F54C1-07BD-456D-8AAE-AEBCB07C054E}" dt="2021-04-25T10:42:54.116" v="652" actId="26606"/>
          <ac:cxnSpMkLst>
            <pc:docMk/>
            <pc:sldMk cId="1056255124" sldId="358"/>
            <ac:cxnSpMk id="73" creationId="{20E3A342-4D61-4E3F-AF90-1AB42AEB96CC}"/>
          </ac:cxnSpMkLst>
        </pc:cxnChg>
      </pc:sldChg>
      <pc:sldChg chg="addSp delSp modSp add mod">
        <pc:chgData name="Prieto Villar, José M." userId="79c44207-68a7-42d5-abf4-08866532a717" providerId="ADAL" clId="{9B4F54C1-07BD-456D-8AAE-AEBCB07C054E}" dt="2021-04-25T11:03:02.760" v="924" actId="478"/>
        <pc:sldMkLst>
          <pc:docMk/>
          <pc:sldMk cId="991858352" sldId="359"/>
        </pc:sldMkLst>
        <pc:spChg chg="add del mod">
          <ac:chgData name="Prieto Villar, José M." userId="79c44207-68a7-42d5-abf4-08866532a717" providerId="ADAL" clId="{9B4F54C1-07BD-456D-8AAE-AEBCB07C054E}" dt="2021-04-25T11:03:02.760" v="924" actId="478"/>
          <ac:spMkLst>
            <pc:docMk/>
            <pc:sldMk cId="991858352" sldId="359"/>
            <ac:spMk id="2" creationId="{2F15ADB2-20E0-443B-A49E-81AC8CA14BB0}"/>
          </ac:spMkLst>
        </pc:spChg>
        <pc:spChg chg="mod">
          <ac:chgData name="Prieto Villar, José M." userId="79c44207-68a7-42d5-abf4-08866532a717" providerId="ADAL" clId="{9B4F54C1-07BD-456D-8AAE-AEBCB07C054E}" dt="2021-04-25T10:45:59.461" v="683" actId="14100"/>
          <ac:spMkLst>
            <pc:docMk/>
            <pc:sldMk cId="991858352" sldId="359"/>
            <ac:spMk id="4" creationId="{77FA0CE6-04B9-44F8-818E-1631237A7041}"/>
          </ac:spMkLst>
        </pc:spChg>
        <pc:spChg chg="add del mod">
          <ac:chgData name="Prieto Villar, José M." userId="79c44207-68a7-42d5-abf4-08866532a717" providerId="ADAL" clId="{9B4F54C1-07BD-456D-8AAE-AEBCB07C054E}" dt="2021-04-25T11:03:02.760" v="924" actId="478"/>
          <ac:spMkLst>
            <pc:docMk/>
            <pc:sldMk cId="991858352" sldId="359"/>
            <ac:spMk id="5" creationId="{7EF3B0B7-FAF1-4488-B88F-A6DD0D76E3A3}"/>
          </ac:spMkLst>
        </pc:spChg>
        <pc:spChg chg="add del mod">
          <ac:chgData name="Prieto Villar, José M." userId="79c44207-68a7-42d5-abf4-08866532a717" providerId="ADAL" clId="{9B4F54C1-07BD-456D-8AAE-AEBCB07C054E}" dt="2021-04-25T11:03:02.760" v="924" actId="478"/>
          <ac:spMkLst>
            <pc:docMk/>
            <pc:sldMk cId="991858352" sldId="359"/>
            <ac:spMk id="7" creationId="{3BAAA79F-B1B6-4922-AA97-27076D3616E4}"/>
          </ac:spMkLst>
        </pc:spChg>
        <pc:spChg chg="add del mod">
          <ac:chgData name="Prieto Villar, José M." userId="79c44207-68a7-42d5-abf4-08866532a717" providerId="ADAL" clId="{9B4F54C1-07BD-456D-8AAE-AEBCB07C054E}" dt="2021-04-25T11:03:02.760" v="924" actId="478"/>
          <ac:spMkLst>
            <pc:docMk/>
            <pc:sldMk cId="991858352" sldId="359"/>
            <ac:spMk id="8" creationId="{EB38F371-75C3-4FCF-B34B-B04AD481E1F4}"/>
          </ac:spMkLst>
        </pc:spChg>
        <pc:spChg chg="add mod">
          <ac:chgData name="Prieto Villar, José M." userId="79c44207-68a7-42d5-abf4-08866532a717" providerId="ADAL" clId="{9B4F54C1-07BD-456D-8AAE-AEBCB07C054E}" dt="2021-04-25T10:47:48.421" v="727" actId="12"/>
          <ac:spMkLst>
            <pc:docMk/>
            <pc:sldMk cId="991858352" sldId="359"/>
            <ac:spMk id="9" creationId="{DD9D872A-8B6F-4371-A1B0-C3D96EEA8471}"/>
          </ac:spMkLst>
        </pc:spChg>
        <pc:picChg chg="add del mod">
          <ac:chgData name="Prieto Villar, José M." userId="79c44207-68a7-42d5-abf4-08866532a717" providerId="ADAL" clId="{9B4F54C1-07BD-456D-8AAE-AEBCB07C054E}" dt="2021-04-25T11:03:02.258" v="923"/>
          <ac:picMkLst>
            <pc:docMk/>
            <pc:sldMk cId="991858352" sldId="359"/>
            <ac:picMk id="1026" creationId="{C4FBD38D-F623-4042-8CDC-407062BEA85D}"/>
          </ac:picMkLst>
        </pc:picChg>
      </pc:sldChg>
      <pc:sldChg chg="addSp delSp modSp add mod">
        <pc:chgData name="Prieto Villar, José M." userId="79c44207-68a7-42d5-abf4-08866532a717" providerId="ADAL" clId="{9B4F54C1-07BD-456D-8AAE-AEBCB07C054E}" dt="2021-04-25T10:49:16.862" v="753" actId="12385"/>
        <pc:sldMkLst>
          <pc:docMk/>
          <pc:sldMk cId="2156461782" sldId="360"/>
        </pc:sldMkLst>
        <pc:spChg chg="del">
          <ac:chgData name="Prieto Villar, José M." userId="79c44207-68a7-42d5-abf4-08866532a717" providerId="ADAL" clId="{9B4F54C1-07BD-456D-8AAE-AEBCB07C054E}" dt="2021-04-25T10:48:45.057" v="745" actId="478"/>
          <ac:spMkLst>
            <pc:docMk/>
            <pc:sldMk cId="2156461782" sldId="360"/>
            <ac:spMk id="2" creationId="{2F15ADB2-20E0-443B-A49E-81AC8CA14BB0}"/>
          </ac:spMkLst>
        </pc:spChg>
        <pc:spChg chg="mod">
          <ac:chgData name="Prieto Villar, José M." userId="79c44207-68a7-42d5-abf4-08866532a717" providerId="ADAL" clId="{9B4F54C1-07BD-456D-8AAE-AEBCB07C054E}" dt="2021-04-25T10:48:42.446" v="744" actId="14100"/>
          <ac:spMkLst>
            <pc:docMk/>
            <pc:sldMk cId="2156461782" sldId="360"/>
            <ac:spMk id="4" creationId="{77FA0CE6-04B9-44F8-818E-1631237A7041}"/>
          </ac:spMkLst>
        </pc:spChg>
        <pc:spChg chg="del">
          <ac:chgData name="Prieto Villar, José M." userId="79c44207-68a7-42d5-abf4-08866532a717" providerId="ADAL" clId="{9B4F54C1-07BD-456D-8AAE-AEBCB07C054E}" dt="2021-04-25T10:48:45.057" v="745" actId="478"/>
          <ac:spMkLst>
            <pc:docMk/>
            <pc:sldMk cId="2156461782" sldId="360"/>
            <ac:spMk id="5" creationId="{7EF3B0B7-FAF1-4488-B88F-A6DD0D76E3A3}"/>
          </ac:spMkLst>
        </pc:spChg>
        <pc:spChg chg="del">
          <ac:chgData name="Prieto Villar, José M." userId="79c44207-68a7-42d5-abf4-08866532a717" providerId="ADAL" clId="{9B4F54C1-07BD-456D-8AAE-AEBCB07C054E}" dt="2021-04-25T10:48:45.057" v="745" actId="478"/>
          <ac:spMkLst>
            <pc:docMk/>
            <pc:sldMk cId="2156461782" sldId="360"/>
            <ac:spMk id="7" creationId="{3BAAA79F-B1B6-4922-AA97-27076D3616E4}"/>
          </ac:spMkLst>
        </pc:spChg>
        <pc:spChg chg="del">
          <ac:chgData name="Prieto Villar, José M." userId="79c44207-68a7-42d5-abf4-08866532a717" providerId="ADAL" clId="{9B4F54C1-07BD-456D-8AAE-AEBCB07C054E}" dt="2021-04-25T10:48:45.057" v="745" actId="478"/>
          <ac:spMkLst>
            <pc:docMk/>
            <pc:sldMk cId="2156461782" sldId="360"/>
            <ac:spMk id="8" creationId="{EB38F371-75C3-4FCF-B34B-B04AD481E1F4}"/>
          </ac:spMkLst>
        </pc:spChg>
        <pc:spChg chg="del">
          <ac:chgData name="Prieto Villar, José M." userId="79c44207-68a7-42d5-abf4-08866532a717" providerId="ADAL" clId="{9B4F54C1-07BD-456D-8AAE-AEBCB07C054E}" dt="2021-04-25T10:48:45.057" v="745" actId="478"/>
          <ac:spMkLst>
            <pc:docMk/>
            <pc:sldMk cId="2156461782" sldId="360"/>
            <ac:spMk id="9" creationId="{DD9D872A-8B6F-4371-A1B0-C3D96EEA8471}"/>
          </ac:spMkLst>
        </pc:spChg>
        <pc:graphicFrameChg chg="add mod modGraphic">
          <ac:chgData name="Prieto Villar, José M." userId="79c44207-68a7-42d5-abf4-08866532a717" providerId="ADAL" clId="{9B4F54C1-07BD-456D-8AAE-AEBCB07C054E}" dt="2021-04-25T10:49:16.862" v="753" actId="12385"/>
          <ac:graphicFrameMkLst>
            <pc:docMk/>
            <pc:sldMk cId="2156461782" sldId="360"/>
            <ac:graphicFrameMk id="3" creationId="{0B821093-9EB6-4909-8BE9-146132E2B4C4}"/>
          </ac:graphicFrameMkLst>
        </pc:graphicFrameChg>
      </pc:sldChg>
      <pc:sldChg chg="addSp delSp modSp add mod">
        <pc:chgData name="Prieto Villar, José M." userId="79c44207-68a7-42d5-abf4-08866532a717" providerId="ADAL" clId="{9B4F54C1-07BD-456D-8AAE-AEBCB07C054E}" dt="2021-04-25T10:50:34.429" v="765" actId="14100"/>
        <pc:sldMkLst>
          <pc:docMk/>
          <pc:sldMk cId="1506257703" sldId="361"/>
        </pc:sldMkLst>
        <pc:spChg chg="mod">
          <ac:chgData name="Prieto Villar, José M." userId="79c44207-68a7-42d5-abf4-08866532a717" providerId="ADAL" clId="{9B4F54C1-07BD-456D-8AAE-AEBCB07C054E}" dt="2021-04-25T10:50:34.429" v="765" actId="14100"/>
          <ac:spMkLst>
            <pc:docMk/>
            <pc:sldMk cId="1506257703" sldId="361"/>
            <ac:spMk id="4" creationId="{77FA0CE6-04B9-44F8-818E-1631237A7041}"/>
          </ac:spMkLst>
        </pc:spChg>
        <pc:graphicFrameChg chg="add mod modGraphic">
          <ac:chgData name="Prieto Villar, José M." userId="79c44207-68a7-42d5-abf4-08866532a717" providerId="ADAL" clId="{9B4F54C1-07BD-456D-8AAE-AEBCB07C054E}" dt="2021-04-25T10:50:32.191" v="764" actId="1076"/>
          <ac:graphicFrameMkLst>
            <pc:docMk/>
            <pc:sldMk cId="1506257703" sldId="361"/>
            <ac:graphicFrameMk id="2" creationId="{3F0721DE-0B20-424F-A25E-8CBBB3BDE387}"/>
          </ac:graphicFrameMkLst>
        </pc:graphicFrameChg>
        <pc:graphicFrameChg chg="del">
          <ac:chgData name="Prieto Villar, José M." userId="79c44207-68a7-42d5-abf4-08866532a717" providerId="ADAL" clId="{9B4F54C1-07BD-456D-8AAE-AEBCB07C054E}" dt="2021-04-25T10:49:45.094" v="755" actId="478"/>
          <ac:graphicFrameMkLst>
            <pc:docMk/>
            <pc:sldMk cId="1506257703" sldId="361"/>
            <ac:graphicFrameMk id="3" creationId="{0B821093-9EB6-4909-8BE9-146132E2B4C4}"/>
          </ac:graphicFrameMkLst>
        </pc:graphicFrameChg>
      </pc:sldChg>
      <pc:sldChg chg="addSp delSp modSp add mod setBg">
        <pc:chgData name="Prieto Villar, José M." userId="79c44207-68a7-42d5-abf4-08866532a717" providerId="ADAL" clId="{9B4F54C1-07BD-456D-8AAE-AEBCB07C054E}" dt="2021-04-25T10:56:14.586" v="769" actId="26606"/>
        <pc:sldMkLst>
          <pc:docMk/>
          <pc:sldMk cId="3231244195" sldId="362"/>
        </pc:sldMkLst>
        <pc:spChg chg="mod ord">
          <ac:chgData name="Prieto Villar, José M." userId="79c44207-68a7-42d5-abf4-08866532a717" providerId="ADAL" clId="{9B4F54C1-07BD-456D-8AAE-AEBCB07C054E}" dt="2021-04-25T10:56:14.586" v="769" actId="26606"/>
          <ac:spMkLst>
            <pc:docMk/>
            <pc:sldMk cId="3231244195" sldId="362"/>
            <ac:spMk id="2" creationId="{370D14D7-7546-48E9-9890-781EFF960ED6}"/>
          </ac:spMkLst>
        </pc:spChg>
        <pc:spChg chg="add">
          <ac:chgData name="Prieto Villar, José M." userId="79c44207-68a7-42d5-abf4-08866532a717" providerId="ADAL" clId="{9B4F54C1-07BD-456D-8AAE-AEBCB07C054E}" dt="2021-04-25T10:56:14.586" v="769" actId="26606"/>
          <ac:spMkLst>
            <pc:docMk/>
            <pc:sldMk cId="3231244195" sldId="362"/>
            <ac:spMk id="71" creationId="{C1DD1A8A-57D5-4A81-AD04-532B043C5611}"/>
          </ac:spMkLst>
        </pc:spChg>
        <pc:spChg chg="add">
          <ac:chgData name="Prieto Villar, José M." userId="79c44207-68a7-42d5-abf4-08866532a717" providerId="ADAL" clId="{9B4F54C1-07BD-456D-8AAE-AEBCB07C054E}" dt="2021-04-25T10:56:14.586" v="769" actId="26606"/>
          <ac:spMkLst>
            <pc:docMk/>
            <pc:sldMk cId="3231244195" sldId="362"/>
            <ac:spMk id="73" creationId="{007891EC-4501-44ED-A8C8-B11B6DB767AB}"/>
          </ac:spMkLst>
        </pc:spChg>
        <pc:picChg chg="del">
          <ac:chgData name="Prieto Villar, José M." userId="79c44207-68a7-42d5-abf4-08866532a717" providerId="ADAL" clId="{9B4F54C1-07BD-456D-8AAE-AEBCB07C054E}" dt="2021-04-25T10:55:58.509" v="767" actId="478"/>
          <ac:picMkLst>
            <pc:docMk/>
            <pc:sldMk cId="3231244195" sldId="362"/>
            <ac:picMk id="2050" creationId="{41E4041E-D8FA-4C22-8840-5E250B6BDD07}"/>
          </ac:picMkLst>
        </pc:picChg>
        <pc:picChg chg="add mod">
          <ac:chgData name="Prieto Villar, José M." userId="79c44207-68a7-42d5-abf4-08866532a717" providerId="ADAL" clId="{9B4F54C1-07BD-456D-8AAE-AEBCB07C054E}" dt="2021-04-25T10:56:14.586" v="769" actId="26606"/>
          <ac:picMkLst>
            <pc:docMk/>
            <pc:sldMk cId="3231244195" sldId="362"/>
            <ac:picMk id="7170" creationId="{3993F1C4-9CF6-431A-B82D-29ED437FBD13}"/>
          </ac:picMkLst>
        </pc:picChg>
      </pc:sldChg>
      <pc:sldChg chg="modSp add mod">
        <pc:chgData name="Prieto Villar, José M." userId="79c44207-68a7-42d5-abf4-08866532a717" providerId="ADAL" clId="{9B4F54C1-07BD-456D-8AAE-AEBCB07C054E}" dt="2021-04-25T10:56:23.741" v="784" actId="20577"/>
        <pc:sldMkLst>
          <pc:docMk/>
          <pc:sldMk cId="3090560722" sldId="363"/>
        </pc:sldMkLst>
        <pc:spChg chg="mod">
          <ac:chgData name="Prieto Villar, José M." userId="79c44207-68a7-42d5-abf4-08866532a717" providerId="ADAL" clId="{9B4F54C1-07BD-456D-8AAE-AEBCB07C054E}" dt="2021-04-25T10:56:23.741" v="784" actId="20577"/>
          <ac:spMkLst>
            <pc:docMk/>
            <pc:sldMk cId="3090560722" sldId="363"/>
            <ac:spMk id="4" creationId="{2D8A4CFA-92CF-4AED-9DA6-8751811F92F4}"/>
          </ac:spMkLst>
        </pc:spChg>
      </pc:sldChg>
      <pc:sldChg chg="delSp modSp add mod">
        <pc:chgData name="Prieto Villar, José M." userId="79c44207-68a7-42d5-abf4-08866532a717" providerId="ADAL" clId="{9B4F54C1-07BD-456D-8AAE-AEBCB07C054E}" dt="2021-04-25T10:59:13.158" v="905" actId="14100"/>
        <pc:sldMkLst>
          <pc:docMk/>
          <pc:sldMk cId="1134133150" sldId="364"/>
        </pc:sldMkLst>
        <pc:spChg chg="del">
          <ac:chgData name="Prieto Villar, José M." userId="79c44207-68a7-42d5-abf4-08866532a717" providerId="ADAL" clId="{9B4F54C1-07BD-456D-8AAE-AEBCB07C054E}" dt="2021-04-25T10:57:12.679" v="792" actId="478"/>
          <ac:spMkLst>
            <pc:docMk/>
            <pc:sldMk cId="1134133150" sldId="364"/>
            <ac:spMk id="2" creationId="{2F15ADB2-20E0-443B-A49E-81AC8CA14BB0}"/>
          </ac:spMkLst>
        </pc:spChg>
        <pc:spChg chg="mod">
          <ac:chgData name="Prieto Villar, José M." userId="79c44207-68a7-42d5-abf4-08866532a717" providerId="ADAL" clId="{9B4F54C1-07BD-456D-8AAE-AEBCB07C054E}" dt="2021-04-25T10:59:13.158" v="905" actId="14100"/>
          <ac:spMkLst>
            <pc:docMk/>
            <pc:sldMk cId="1134133150" sldId="364"/>
            <ac:spMk id="4" creationId="{77FA0CE6-04B9-44F8-818E-1631237A7041}"/>
          </ac:spMkLst>
        </pc:spChg>
        <pc:spChg chg="del">
          <ac:chgData name="Prieto Villar, José M." userId="79c44207-68a7-42d5-abf4-08866532a717" providerId="ADAL" clId="{9B4F54C1-07BD-456D-8AAE-AEBCB07C054E}" dt="2021-04-25T10:57:12.679" v="792" actId="478"/>
          <ac:spMkLst>
            <pc:docMk/>
            <pc:sldMk cId="1134133150" sldId="364"/>
            <ac:spMk id="5" creationId="{7EF3B0B7-FAF1-4488-B88F-A6DD0D76E3A3}"/>
          </ac:spMkLst>
        </pc:spChg>
        <pc:spChg chg="mod">
          <ac:chgData name="Prieto Villar, José M." userId="79c44207-68a7-42d5-abf4-08866532a717" providerId="ADAL" clId="{9B4F54C1-07BD-456D-8AAE-AEBCB07C054E}" dt="2021-04-25T10:57:00.164" v="790"/>
          <ac:spMkLst>
            <pc:docMk/>
            <pc:sldMk cId="1134133150" sldId="364"/>
            <ac:spMk id="6" creationId="{A62DADB5-1A7C-2840-8715-E242D56D7C3C}"/>
          </ac:spMkLst>
        </pc:spChg>
        <pc:spChg chg="del">
          <ac:chgData name="Prieto Villar, José M." userId="79c44207-68a7-42d5-abf4-08866532a717" providerId="ADAL" clId="{9B4F54C1-07BD-456D-8AAE-AEBCB07C054E}" dt="2021-04-25T10:57:12.679" v="792" actId="478"/>
          <ac:spMkLst>
            <pc:docMk/>
            <pc:sldMk cId="1134133150" sldId="364"/>
            <ac:spMk id="7" creationId="{3BAAA79F-B1B6-4922-AA97-27076D3616E4}"/>
          </ac:spMkLst>
        </pc:spChg>
        <pc:spChg chg="del">
          <ac:chgData name="Prieto Villar, José M." userId="79c44207-68a7-42d5-abf4-08866532a717" providerId="ADAL" clId="{9B4F54C1-07BD-456D-8AAE-AEBCB07C054E}" dt="2021-04-25T10:57:12.679" v="792" actId="478"/>
          <ac:spMkLst>
            <pc:docMk/>
            <pc:sldMk cId="1134133150" sldId="364"/>
            <ac:spMk id="8" creationId="{EB38F371-75C3-4FCF-B34B-B04AD481E1F4}"/>
          </ac:spMkLst>
        </pc:spChg>
        <pc:spChg chg="del">
          <ac:chgData name="Prieto Villar, José M." userId="79c44207-68a7-42d5-abf4-08866532a717" providerId="ADAL" clId="{9B4F54C1-07BD-456D-8AAE-AEBCB07C054E}" dt="2021-04-25T10:57:12.679" v="792" actId="478"/>
          <ac:spMkLst>
            <pc:docMk/>
            <pc:sldMk cId="1134133150" sldId="364"/>
            <ac:spMk id="9" creationId="{DD9D872A-8B6F-4371-A1B0-C3D96EEA8471}"/>
          </ac:spMkLst>
        </pc:spChg>
      </pc:sldChg>
      <pc:sldChg chg="addSp modSp add mod setBg">
        <pc:chgData name="Prieto Villar, José M." userId="79c44207-68a7-42d5-abf4-08866532a717" providerId="ADAL" clId="{9B4F54C1-07BD-456D-8AAE-AEBCB07C054E}" dt="2021-04-25T11:00:25.607" v="912" actId="12"/>
        <pc:sldMkLst>
          <pc:docMk/>
          <pc:sldMk cId="375662595" sldId="365"/>
        </pc:sldMkLst>
        <pc:spChg chg="mod">
          <ac:chgData name="Prieto Villar, José M." userId="79c44207-68a7-42d5-abf4-08866532a717" providerId="ADAL" clId="{9B4F54C1-07BD-456D-8AAE-AEBCB07C054E}" dt="2021-04-25T11:00:25.607" v="912" actId="12"/>
          <ac:spMkLst>
            <pc:docMk/>
            <pc:sldMk cId="375662595" sldId="365"/>
            <ac:spMk id="4" creationId="{77FA0CE6-04B9-44F8-818E-1631237A7041}"/>
          </ac:spMkLst>
        </pc:spChg>
        <pc:spChg chg="mod">
          <ac:chgData name="Prieto Villar, José M." userId="79c44207-68a7-42d5-abf4-08866532a717" providerId="ADAL" clId="{9B4F54C1-07BD-456D-8AAE-AEBCB07C054E}" dt="2021-04-25T11:00:20.685" v="911" actId="26606"/>
          <ac:spMkLst>
            <pc:docMk/>
            <pc:sldMk cId="375662595" sldId="365"/>
            <ac:spMk id="6" creationId="{A62DADB5-1A7C-2840-8715-E242D56D7C3C}"/>
          </ac:spMkLst>
        </pc:spChg>
        <pc:spChg chg="add">
          <ac:chgData name="Prieto Villar, José M." userId="79c44207-68a7-42d5-abf4-08866532a717" providerId="ADAL" clId="{9B4F54C1-07BD-456D-8AAE-AEBCB07C054E}" dt="2021-04-25T11:00:20.685" v="911" actId="26606"/>
          <ac:spMkLst>
            <pc:docMk/>
            <pc:sldMk cId="375662595" sldId="365"/>
            <ac:spMk id="71" creationId="{201CC55D-ED54-4C5C-95E6-10947BD1103B}"/>
          </ac:spMkLst>
        </pc:spChg>
        <pc:spChg chg="add">
          <ac:chgData name="Prieto Villar, José M." userId="79c44207-68a7-42d5-abf4-08866532a717" providerId="ADAL" clId="{9B4F54C1-07BD-456D-8AAE-AEBCB07C054E}" dt="2021-04-25T11:00:20.685" v="911" actId="26606"/>
          <ac:spMkLst>
            <pc:docMk/>
            <pc:sldMk cId="375662595" sldId="365"/>
            <ac:spMk id="77" creationId="{3873B707-463F-40B0-8227-E8CC6C67EB25}"/>
          </ac:spMkLst>
        </pc:spChg>
        <pc:spChg chg="add">
          <ac:chgData name="Prieto Villar, José M." userId="79c44207-68a7-42d5-abf4-08866532a717" providerId="ADAL" clId="{9B4F54C1-07BD-456D-8AAE-AEBCB07C054E}" dt="2021-04-25T11:00:20.685" v="911" actId="26606"/>
          <ac:spMkLst>
            <pc:docMk/>
            <pc:sldMk cId="375662595" sldId="365"/>
            <ac:spMk id="79" creationId="{C13237C8-E62C-4F0D-A318-BD6FB6C2D138}"/>
          </ac:spMkLst>
        </pc:spChg>
        <pc:spChg chg="add">
          <ac:chgData name="Prieto Villar, José M." userId="79c44207-68a7-42d5-abf4-08866532a717" providerId="ADAL" clId="{9B4F54C1-07BD-456D-8AAE-AEBCB07C054E}" dt="2021-04-25T11:00:20.685" v="911" actId="26606"/>
          <ac:spMkLst>
            <pc:docMk/>
            <pc:sldMk cId="375662595" sldId="365"/>
            <ac:spMk id="81" creationId="{19C9EAEA-39D0-4B0E-A0EB-51E7B26740B1}"/>
          </ac:spMkLst>
        </pc:spChg>
        <pc:grpChg chg="add">
          <ac:chgData name="Prieto Villar, José M." userId="79c44207-68a7-42d5-abf4-08866532a717" providerId="ADAL" clId="{9B4F54C1-07BD-456D-8AAE-AEBCB07C054E}" dt="2021-04-25T11:00:20.685" v="911" actId="26606"/>
          <ac:grpSpMkLst>
            <pc:docMk/>
            <pc:sldMk cId="375662595" sldId="365"/>
            <ac:grpSpMk id="73" creationId="{1DE889C7-FAD6-4397-98E2-05D503484459}"/>
          </ac:grpSpMkLst>
        </pc:grpChg>
        <pc:picChg chg="add mod">
          <ac:chgData name="Prieto Villar, José M." userId="79c44207-68a7-42d5-abf4-08866532a717" providerId="ADAL" clId="{9B4F54C1-07BD-456D-8AAE-AEBCB07C054E}" dt="2021-04-25T11:00:20.685" v="911" actId="26606"/>
          <ac:picMkLst>
            <pc:docMk/>
            <pc:sldMk cId="375662595" sldId="365"/>
            <ac:picMk id="9218" creationId="{820EB44A-2863-4B28-AD81-33F0AB9C39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7B13834E-8AC2-48C5-8DD7-FE0809585ADD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201D5A-B05B-463A-A39A-D6351436BF33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7" name="Picture 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DF3CEA6A-1953-4DD5-B664-EEDED901A6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0AA73BB1-B10C-4495-AC10-01FDD5B3AA3D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52210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345ECE-0A07-4C4B-9368-0CE4479DD27C}"/>
              </a:ext>
            </a:extLst>
          </p:cNvPr>
          <p:cNvSpPr/>
          <p:nvPr userDrawn="1"/>
        </p:nvSpPr>
        <p:spPr>
          <a:xfrm>
            <a:off x="0" y="0"/>
            <a:ext cx="7965831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C26002C-EFAF-4AD3-8B9F-AF1B6FE43BE0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89709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5E6E1A55-CB99-4296-81A5-22FD525CB06C}"/>
              </a:ext>
            </a:extLst>
          </p:cNvPr>
          <p:cNvSpPr txBox="1">
            <a:spLocks/>
          </p:cNvSpPr>
          <p:nvPr userDrawn="1"/>
        </p:nvSpPr>
        <p:spPr>
          <a:xfrm>
            <a:off x="381001" y="6231723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600" dirty="0">
                <a:latin typeface="GT Sectra Fine Bk" panose="00000400000000000000" pitchFamily="50" charset="0"/>
              </a:rPr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B7EAC6CF-541A-4AC8-B6EF-E5C5E712E8FC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7B17ED-64D8-481F-BAC9-1A3AAD1DA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10633" r="7013" b="25000"/>
          <a:stretch/>
        </p:blipFill>
        <p:spPr>
          <a:xfrm>
            <a:off x="0" y="0"/>
            <a:ext cx="12192000" cy="684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40C8ED76-C519-4092-835F-CE1D7C72348E}"/>
              </a:ext>
            </a:extLst>
          </p:cNvPr>
          <p:cNvSpPr txBox="1">
            <a:spLocks/>
          </p:cNvSpPr>
          <p:nvPr userDrawn="1"/>
        </p:nvSpPr>
        <p:spPr>
          <a:xfrm>
            <a:off x="8708984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  <p:pic>
        <p:nvPicPr>
          <p:cNvPr id="12" name="Graphic 5">
            <a:extLst>
              <a:ext uri="{FF2B5EF4-FFF2-40B4-BE49-F238E27FC236}">
                <a16:creationId xmlns:a16="http://schemas.microsoft.com/office/drawing/2014/main" id="{EAFDC738-A7B0-4C4C-B6D2-A0ADA48185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8692DE-6F51-4131-B2FE-C47AAD1521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2021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15674CC-308E-4268-950B-3DAEC9C1ABAF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F59C2A9-CAAD-4437-A35B-5F02FAD0D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2021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B4FE2CDA-3E3D-4B4E-9D47-B7ECB330E84D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 userDrawn="1">
          <p15:clr>
            <a:srgbClr val="5ACBF0"/>
          </p15:clr>
        </p15:guide>
        <p15:guide id="2" orient="horz" pos="2520" userDrawn="1">
          <p15:clr>
            <a:srgbClr val="5ACBF0"/>
          </p15:clr>
        </p15:guide>
        <p15:guide id="3" pos="72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246FF-2C3D-9D46-B1DB-1D6FABA657CD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</a:rPr>
              <a:t>Copyright © 2021 Accenture. All rights reserved.</a:t>
            </a:r>
            <a:endParaRPr lang="en-US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714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Basic - Dark, White Tex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140DB58-C382-4D4A-B4C9-306C0CDE029A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C777F7-C185-0145-A86B-3A8769FF5A97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/>
                </a:solidFill>
              </a:rPr>
              <a:t>Copyright © 2021 Accenture. All rights reserved.</a:t>
            </a:r>
            <a:endParaRPr lang="en-US" sz="800" dirty="0">
              <a:solidFill>
                <a:schemeClr val="tx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FA456-2D38-40C1-B831-1BBEA124254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 or Mid Purple (Accent 2)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536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5BACE79B-9CC9-470E-81E0-20F7FAE854A6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11B85B-19F0-4C17-8AEA-F520CDD4C6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1" b="1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EC0436-E852-4CD1-BC46-0093EC0D78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C1BA4F43-9A33-40BF-9D42-10A8953739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2999" y="4610100"/>
            <a:ext cx="4952999" cy="1474214"/>
          </a:xfrm>
        </p:spPr>
        <p:txBody>
          <a:bodyPr vert="horz" lIns="0" tIns="0" rIns="0" bIns="0" rtlCol="0">
            <a:noAutofit/>
          </a:bodyPr>
          <a:lstStyle>
            <a:lvl1pPr marL="12700" indent="-12700" algn="l">
              <a:lnSpc>
                <a:spcPct val="90000"/>
              </a:lnSpc>
              <a:buNone/>
              <a:tabLst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0E7B4-ACD0-4C8E-8030-4D39116544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1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Image - Gradient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F230BE-E12B-4B12-B01F-61A3FEC100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521" y="0"/>
            <a:ext cx="12220517" cy="6874041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2999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8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705D7-5365-4FDC-B41B-8DBB58CDEE10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437B85-F911-4C8D-9468-5AF6FC49DE17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15763B-29DE-5842-9F25-C3613114D2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5" name="Picture 1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2167318-06A3-4E36-96B0-7426CB40B6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0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2" b="19537"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547D52-08B5-47D9-9E24-A2D3A9A45C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9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0CD753C7-2DCF-4C34-80DC-870F68898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25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785FBB-381E-4443-8D33-E31DF9F81C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93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95A57-35C7-4102-AC0C-0CC26BDFBF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F4B10C-5234-40B6-8CA6-79B2DF02B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3A838866-EE8A-4BAF-B622-4CB35334E8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B0FD1-656A-4895-8A4E-225DFB2C1E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46AA4-146F-4349-A95C-2FE9F58C88E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58030F6B-9665-4505-8160-36341FE4D0FE}"/>
              </a:ext>
            </a:extLst>
          </p:cNvPr>
          <p:cNvSpPr txBox="1">
            <a:spLocks/>
          </p:cNvSpPr>
          <p:nvPr userDrawn="1"/>
        </p:nvSpPr>
        <p:spPr>
          <a:xfrm>
            <a:off x="380999" y="468188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8144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6681C-3549-499E-A0C0-C4CE1E9558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D39017FD-6A0B-46C6-823B-9454CF7F3EEE}"/>
              </a:ext>
            </a:extLst>
          </p:cNvPr>
          <p:cNvSpPr txBox="1">
            <a:spLocks/>
          </p:cNvSpPr>
          <p:nvPr userDrawn="1"/>
        </p:nvSpPr>
        <p:spPr>
          <a:xfrm>
            <a:off x="380999" y="468188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5B7CC9-E86C-4F85-BFF9-332D50221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F8F274-4ABB-409A-9122-B921CDC14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389067-7006-43C5-A8F1-15177F83D7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53978-7A21-4BE2-B545-CA43B53AF8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A31FE-1E07-4053-A99E-D3461DEE4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520" y="0"/>
            <a:ext cx="12219335" cy="6873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2E20ADF6-311A-4687-8CF6-3F366007D4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CB1EB-6D51-46B1-A764-700792C29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A19B24-0B3E-4DFD-965A-1B90AC278D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4544E-E175-4722-956A-7A32FFF47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2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5F6BE274-EE6C-4F62-976D-2F01D501E071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9E7FB73C-FEA5-4C19-A1C4-8DC4715CA1D6}"/>
              </a:ext>
            </a:extLst>
          </p:cNvPr>
          <p:cNvSpPr txBox="1">
            <a:spLocks/>
          </p:cNvSpPr>
          <p:nvPr userDrawn="1"/>
        </p:nvSpPr>
        <p:spPr>
          <a:xfrm>
            <a:off x="9146615" y="6231723"/>
            <a:ext cx="2860902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5376231"/>
            <a:ext cx="670786" cy="710244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60A67953-76A6-48D1-B98C-96844D9701AC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3041730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2" name="Picture 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3C7C075D-013F-4D6D-8EA2-7E4465FC22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FF000-7B73-46EF-AF03-BC821DE671E7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202F806-53EB-4AFB-B0F7-2A7BC4E5136F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266B2F9F-DB59-4861-A5D3-26AEAD72BE4A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Center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074C878-35E6-4631-95D1-AE66D6398682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A7BBE-17FB-4B75-B79B-F6834CE3706C}"/>
              </a:ext>
            </a:extLst>
          </p:cNvPr>
          <p:cNvSpPr txBox="1"/>
          <p:nvPr userDrawn="1"/>
        </p:nvSpPr>
        <p:spPr>
          <a:xfrm>
            <a:off x="8698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165409-AACC-4605-8892-1A883468FD7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provided selections in the image library</a:t>
            </a:r>
            <a:endParaRPr lang="en-US" noProof="0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B0147B5-7C98-4E5D-8901-C96CE8A29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9" name="Date Placeholder 10">
            <a:extLst>
              <a:ext uri="{FF2B5EF4-FFF2-40B4-BE49-F238E27FC236}">
                <a16:creationId xmlns:a16="http://schemas.microsoft.com/office/drawing/2014/main" id="{1A68AFD9-DA67-4D7C-AFEA-DC0269015D85}"/>
              </a:ext>
            </a:extLst>
          </p:cNvPr>
          <p:cNvSpPr txBox="1">
            <a:spLocks/>
          </p:cNvSpPr>
          <p:nvPr userDrawn="1"/>
        </p:nvSpPr>
        <p:spPr>
          <a:xfrm>
            <a:off x="4544992" y="6224937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Wednesday, April 28, 2021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2021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0" name="Date Placeholder 10">
            <a:extLst>
              <a:ext uri="{FF2B5EF4-FFF2-40B4-BE49-F238E27FC236}">
                <a16:creationId xmlns:a16="http://schemas.microsoft.com/office/drawing/2014/main" id="{92855D19-4358-4E1F-A33D-93F9414F4315}"/>
              </a:ext>
            </a:extLst>
          </p:cNvPr>
          <p:cNvSpPr txBox="1">
            <a:spLocks/>
          </p:cNvSpPr>
          <p:nvPr userDrawn="1"/>
        </p:nvSpPr>
        <p:spPr>
          <a:xfrm>
            <a:off x="8708985" y="6066624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dirty="0"/>
              <a:t>Advanced Technology Center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2021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pic>
        <p:nvPicPr>
          <p:cNvPr id="8" name="Picture 7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853A1DC-CEA7-4389-92E1-34AA23C87C48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741" r:id="rId3"/>
    <p:sldLayoutId id="2147483682" r:id="rId4"/>
    <p:sldLayoutId id="2147483734" r:id="rId5"/>
    <p:sldLayoutId id="2147483742" r:id="rId6"/>
    <p:sldLayoutId id="2147483733" r:id="rId7"/>
    <p:sldLayoutId id="2147483730" r:id="rId8"/>
    <p:sldLayoutId id="2147483728" r:id="rId9"/>
    <p:sldLayoutId id="2147483743" r:id="rId10"/>
    <p:sldLayoutId id="2147483744" r:id="rId11"/>
    <p:sldLayoutId id="2147483732" r:id="rId12"/>
    <p:sldLayoutId id="2147483731" r:id="rId13"/>
    <p:sldLayoutId id="2147483754" r:id="rId14"/>
    <p:sldLayoutId id="2147483681" r:id="rId15"/>
    <p:sldLayoutId id="2147483649" r:id="rId16"/>
    <p:sldLayoutId id="2147483757" r:id="rId17"/>
    <p:sldLayoutId id="2147483755" r:id="rId18"/>
    <p:sldLayoutId id="2147483737" r:id="rId19"/>
    <p:sldLayoutId id="2147483651" r:id="rId20"/>
    <p:sldLayoutId id="2147483721" r:id="rId21"/>
    <p:sldLayoutId id="2147483750" r:id="rId22"/>
    <p:sldLayoutId id="2147483745" r:id="rId23"/>
    <p:sldLayoutId id="2147483746" r:id="rId24"/>
    <p:sldLayoutId id="2147483747" r:id="rId25"/>
    <p:sldLayoutId id="2147483739" r:id="rId26"/>
    <p:sldLayoutId id="2147483748" r:id="rId27"/>
    <p:sldLayoutId id="2147483724" r:id="rId28"/>
    <p:sldLayoutId id="2147483723" r:id="rId29"/>
    <p:sldLayoutId id="2147483725" r:id="rId30"/>
    <p:sldLayoutId id="2147483673" r:id="rId31"/>
    <p:sldLayoutId id="2147483653" r:id="rId32"/>
    <p:sldLayoutId id="2147483722" r:id="rId33"/>
    <p:sldLayoutId id="2147483693" r:id="rId34"/>
    <p:sldLayoutId id="2147483701" r:id="rId35"/>
    <p:sldLayoutId id="2147483668" r:id="rId36"/>
    <p:sldLayoutId id="2147483707" r:id="rId37"/>
    <p:sldLayoutId id="2147483714" r:id="rId38"/>
    <p:sldLayoutId id="2147483657" r:id="rId39"/>
    <p:sldLayoutId id="2147483679" r:id="rId40"/>
    <p:sldLayoutId id="2147483661" r:id="rId41"/>
    <p:sldLayoutId id="2147483678" r:id="rId42"/>
    <p:sldLayoutId id="2147483663" r:id="rId43"/>
    <p:sldLayoutId id="2147483667" r:id="rId44"/>
    <p:sldLayoutId id="2147483749" r:id="rId45"/>
    <p:sldLayoutId id="2147483726" r:id="rId46"/>
    <p:sldLayoutId id="2147483688" r:id="rId47"/>
    <p:sldLayoutId id="2147483751" r:id="rId48"/>
    <p:sldLayoutId id="2147483655" r:id="rId49"/>
    <p:sldLayoutId id="2147483740" r:id="rId50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B0BC-208D-4211-BBBA-7D38E1C05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91" y="2318273"/>
            <a:ext cx="6815262" cy="2221454"/>
          </a:xfrm>
        </p:spPr>
        <p:txBody>
          <a:bodyPr/>
          <a:lstStyle/>
          <a:p>
            <a:r>
              <a:rPr lang="en-US" dirty="0"/>
              <a:t>Java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01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8A4CFA-92CF-4AED-9DA6-8751811F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301145"/>
            <a:ext cx="5152292" cy="2255710"/>
          </a:xfrm>
        </p:spPr>
        <p:txBody>
          <a:bodyPr/>
          <a:lstStyle/>
          <a:p>
            <a:r>
              <a:rPr lang="en-US" dirty="0"/>
              <a:t>Streams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128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 err="1"/>
              <a:t>Streams</a:t>
            </a: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7FA0CE6-04B9-44F8-818E-1631237A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2"/>
            <a:ext cx="10018260" cy="2252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ES" dirty="0" err="1"/>
              <a:t>Stream</a:t>
            </a:r>
            <a:r>
              <a:rPr lang="es-ES" dirty="0"/>
              <a:t> representa una secuencia de objetos de una fuente que soporta operaciones de agregación. A continuación, algunas características de un flujo: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Secuencia de elementos.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Pipelining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Iteraciones automáticas.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/>
              <a:t>Adicionalmente, se caracterizan por: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693AB64B-315A-4FFC-932A-19F672039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4605579"/>
            <a:ext cx="10018260" cy="100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numCol="2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pPr lvl="0"/>
            <a:r>
              <a:rPr lang="es-ES" dirty="0"/>
              <a:t>Trabajan perfectamente con lambdas.</a:t>
            </a:r>
          </a:p>
          <a:p>
            <a:pPr lvl="0"/>
            <a:r>
              <a:rPr lang="es-ES" dirty="0"/>
              <a:t>No almacenan sus elementos.</a:t>
            </a:r>
          </a:p>
          <a:p>
            <a:pPr lvl="0"/>
            <a:r>
              <a:rPr lang="es-ES" dirty="0"/>
              <a:t>Son inmutables.</a:t>
            </a:r>
          </a:p>
          <a:p>
            <a:pPr lvl="0"/>
            <a:r>
              <a:rPr lang="es-ES" dirty="0"/>
              <a:t>No son reutilizables.</a:t>
            </a:r>
          </a:p>
          <a:p>
            <a:pPr lvl="0"/>
            <a:r>
              <a:rPr lang="es-ES" dirty="0"/>
              <a:t>No permiten acceso por índice a sus elementos.</a:t>
            </a:r>
          </a:p>
          <a:p>
            <a:pPr lvl="0"/>
            <a:r>
              <a:rPr lang="es-ES" dirty="0"/>
              <a:t>Son fácilmente </a:t>
            </a:r>
            <a:r>
              <a:rPr lang="es-ES" dirty="0" err="1"/>
              <a:t>paralelizables</a:t>
            </a:r>
            <a:r>
              <a:rPr lang="es-ES" dirty="0"/>
              <a:t>.</a:t>
            </a:r>
          </a:p>
          <a:p>
            <a:pPr lvl="0"/>
            <a:r>
              <a:rPr lang="es-ES" dirty="0"/>
              <a:t>Se ejecutan de forma </a:t>
            </a:r>
            <a:r>
              <a:rPr lang="es-ES" dirty="0" err="1"/>
              <a:t>Lazy</a:t>
            </a:r>
            <a:r>
              <a:rPr lang="es-ES" dirty="0"/>
              <a:t>.</a:t>
            </a:r>
          </a:p>
        </p:txBody>
      </p:sp>
      <p:pic>
        <p:nvPicPr>
          <p:cNvPr id="3076" name="Picture 4" descr="Pipeline Icon Gráfico por back1design1 · Creative Fabrica">
            <a:extLst>
              <a:ext uri="{FF2B5EF4-FFF2-40B4-BE49-F238E27FC236}">
                <a16:creationId xmlns:a16="http://schemas.microsoft.com/office/drawing/2014/main" id="{E243C4F9-1BCB-4327-BCB8-9A051199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466" y="2780046"/>
            <a:ext cx="2056793" cy="129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98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 err="1"/>
              <a:t>Streams</a:t>
            </a: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7FA0CE6-04B9-44F8-818E-1631237A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3"/>
            <a:ext cx="10018260" cy="373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ES" dirty="0"/>
              <a:t>Con la incorporación de la versión 8 de Java, la interfaz </a:t>
            </a:r>
            <a:r>
              <a:rPr lang="es-ES" dirty="0" err="1"/>
              <a:t>Collection</a:t>
            </a:r>
            <a:r>
              <a:rPr lang="es-ES" dirty="0"/>
              <a:t> tiene dos métodos para generar un </a:t>
            </a:r>
            <a:r>
              <a:rPr lang="es-ES" dirty="0" err="1"/>
              <a:t>Stream</a:t>
            </a:r>
            <a:r>
              <a:rPr lang="es-ES" dirty="0"/>
              <a:t>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stream</a:t>
            </a:r>
            <a:r>
              <a:rPr lang="es-ES" dirty="0"/>
              <a:t>() - Devuelve un flujo secuencial considerando la colección como su fuente.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parallelStream</a:t>
            </a:r>
            <a:r>
              <a:rPr lang="es-ES" dirty="0"/>
              <a:t>() - Devuelve un flujo paralelo considerando la colección como su fuente.</a:t>
            </a:r>
          </a:p>
          <a:p>
            <a:endParaRPr lang="es-ES" dirty="0"/>
          </a:p>
          <a:p>
            <a:r>
              <a:rPr lang="es-ES" dirty="0"/>
              <a:t>Los </a:t>
            </a:r>
            <a:r>
              <a:rPr lang="es-ES" dirty="0" err="1"/>
              <a:t>streams</a:t>
            </a:r>
            <a:r>
              <a:rPr lang="es-ES" dirty="0"/>
              <a:t> permiten realizar operaciones de filtro, mapeo y reducción, sobre colecciones de datos. Está basada en la interface </a:t>
            </a:r>
            <a:r>
              <a:rPr lang="es-ES" dirty="0" err="1"/>
              <a:t>Stream</a:t>
            </a:r>
            <a:r>
              <a:rPr lang="es-ES" dirty="0"/>
              <a:t>&lt;T&gt; . Esta en el </a:t>
            </a:r>
            <a:r>
              <a:rPr lang="es-ES" dirty="0" err="1"/>
              <a:t>package</a:t>
            </a:r>
            <a:r>
              <a:rPr lang="es-ES" dirty="0"/>
              <a:t>: </a:t>
            </a:r>
            <a:r>
              <a:rPr lang="es-ES" b="1" dirty="0" err="1"/>
              <a:t>java.util.stream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A parte de que trabaja solo con objetos (Colecciones), también existen </a:t>
            </a:r>
            <a:r>
              <a:rPr lang="es-ES" dirty="0" err="1"/>
              <a:t>Streams</a:t>
            </a:r>
            <a:r>
              <a:rPr lang="es-ES" dirty="0"/>
              <a:t> para tratar tipos de datos primitivos como: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IntStream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LongStream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DoubleStream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329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Numbers | Types of Numbers | Numbes in PSC Exam | Exam Coaching">
            <a:extLst>
              <a:ext uri="{FF2B5EF4-FFF2-40B4-BE49-F238E27FC236}">
                <a16:creationId xmlns:a16="http://schemas.microsoft.com/office/drawing/2014/main" id="{9F3EB8F3-0C32-4901-A67B-754B0AEE8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" r="11115" b="3739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1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Streams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7FA0CE6-04B9-44F8-818E-1631237A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094" y="2718054"/>
            <a:ext cx="4309190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parte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que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trabaja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solo con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objetos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Colecciones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también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existen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Streams para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tratar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datos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primitivos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como</a:t>
            </a:r>
            <a:r>
              <a:rPr lang="en-US" sz="1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28575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IntStream</a:t>
            </a:r>
            <a:endParaRPr 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LongStream</a:t>
            </a:r>
            <a:endParaRPr 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DoubleStream</a:t>
            </a:r>
            <a:endParaRPr lang="en-US" sz="18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255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 err="1"/>
              <a:t>Streams</a:t>
            </a: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7FA0CE6-04B9-44F8-818E-1631237A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4"/>
            <a:ext cx="10018260" cy="87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n-US" dirty="0"/>
              <a:t>De forma general, </a:t>
            </a:r>
            <a:r>
              <a:rPr lang="es-ES" dirty="0"/>
              <a:t>los </a:t>
            </a:r>
            <a:r>
              <a:rPr lang="es-ES" dirty="0" err="1"/>
              <a:t>streams</a:t>
            </a:r>
            <a:r>
              <a:rPr lang="es-ES" dirty="0"/>
              <a:t> permiten realizar el procesamiento de los datos de forma lineal, paso a paso, mediante lo que llamamos un “Pipeline” o tubería. Este comportamiento permite que podamos realizar pasos seguidos uno a tras de otro tomando en cuenta que la salida de un paso es la entrada del otro.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2F15ADB2-20E0-443B-A49E-81AC8CA14BB0}"/>
              </a:ext>
            </a:extLst>
          </p:cNvPr>
          <p:cNvSpPr/>
          <p:nvPr/>
        </p:nvSpPr>
        <p:spPr>
          <a:xfrm>
            <a:off x="1437066" y="3329059"/>
            <a:ext cx="2181624" cy="871092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</a:t>
            </a:r>
            <a:endParaRPr lang="es-ES" dirty="0" err="1">
              <a:solidFill>
                <a:schemeClr val="bg1"/>
              </a:solidFill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7EF3B0B7-FAF1-4488-B88F-A6DD0D76E3A3}"/>
              </a:ext>
            </a:extLst>
          </p:cNvPr>
          <p:cNvSpPr/>
          <p:nvPr/>
        </p:nvSpPr>
        <p:spPr>
          <a:xfrm>
            <a:off x="3461033" y="3329059"/>
            <a:ext cx="2346379" cy="87109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Calculate</a:t>
            </a:r>
            <a:endParaRPr lang="es-ES" dirty="0" err="1">
              <a:solidFill>
                <a:schemeClr val="bg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BAAA79F-B1B6-4922-AA97-27076D3616E4}"/>
              </a:ext>
            </a:extLst>
          </p:cNvPr>
          <p:cNvSpPr/>
          <p:nvPr/>
        </p:nvSpPr>
        <p:spPr>
          <a:xfrm>
            <a:off x="5642657" y="3312313"/>
            <a:ext cx="2346379" cy="87109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Map</a:t>
            </a:r>
            <a:endParaRPr lang="es-ES" dirty="0" err="1">
              <a:solidFill>
                <a:schemeClr val="bg1"/>
              </a:solidFill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EB38F371-75C3-4FCF-B34B-B04AD481E1F4}"/>
              </a:ext>
            </a:extLst>
          </p:cNvPr>
          <p:cNvSpPr/>
          <p:nvPr/>
        </p:nvSpPr>
        <p:spPr>
          <a:xfrm>
            <a:off x="7831379" y="3329059"/>
            <a:ext cx="2346379" cy="871092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Collect</a:t>
            </a:r>
            <a:endParaRPr lang="es-ES" dirty="0" err="1">
              <a:solidFill>
                <a:schemeClr val="bg1"/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DD9D872A-8B6F-4371-A1B0-C3D96EEA8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4223382"/>
            <a:ext cx="10018260" cy="160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ES" dirty="0"/>
              <a:t>Para poder establecer correctamente un pipeline, debemos:</a:t>
            </a:r>
          </a:p>
          <a:p>
            <a:r>
              <a:rPr lang="es-ES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Crear un </a:t>
            </a:r>
            <a:r>
              <a:rPr lang="es-ES" dirty="0" err="1"/>
              <a:t>stream</a:t>
            </a:r>
            <a:r>
              <a:rPr lang="es-ES" dirty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Aplicar cero o más operaciones intermedias (que devuelven otro </a:t>
            </a:r>
            <a:r>
              <a:rPr lang="es-ES" dirty="0" err="1"/>
              <a:t>stream</a:t>
            </a:r>
            <a:r>
              <a:rPr lang="es-ES" dirty="0"/>
              <a:t>).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Aplicar una operación final que genera el resultado.</a:t>
            </a:r>
          </a:p>
        </p:txBody>
      </p:sp>
    </p:spTree>
    <p:extLst>
      <p:ext uri="{BB962C8B-B14F-4D97-AF65-F5344CB8AC3E}">
        <p14:creationId xmlns:p14="http://schemas.microsoft.com/office/powerpoint/2010/main" val="991858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 err="1"/>
              <a:t>Streams</a:t>
            </a: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7FA0CE6-04B9-44F8-818E-1631237A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4"/>
            <a:ext cx="10018260" cy="412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ES" dirty="0"/>
              <a:t>Entre las diferentes operaciones intermedias de un pipeline podemos encontrar: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821093-9EB6-4909-8BE9-146132E2B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430867"/>
              </p:ext>
            </p:extLst>
          </p:nvPr>
        </p:nvGraphicFramePr>
        <p:xfrm>
          <a:off x="1149093" y="2932589"/>
          <a:ext cx="10018260" cy="21212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37598">
                  <a:extLst>
                    <a:ext uri="{9D8B030D-6E8A-4147-A177-3AD203B41FA5}">
                      <a16:colId xmlns:a16="http://schemas.microsoft.com/office/drawing/2014/main" val="2372394672"/>
                    </a:ext>
                  </a:extLst>
                </a:gridCol>
                <a:gridCol w="8580662">
                  <a:extLst>
                    <a:ext uri="{9D8B030D-6E8A-4147-A177-3AD203B41FA5}">
                      <a16:colId xmlns:a16="http://schemas.microsoft.com/office/drawing/2014/main" val="315206959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Operacion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Descripcion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16827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filter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Devuelve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r>
                        <a:rPr lang="es-ES" sz="1400" dirty="0">
                          <a:effectLst/>
                        </a:rPr>
                        <a:t> con los elementos que cumplen la condición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1219200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map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Devuelve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r>
                        <a:rPr lang="es-ES" sz="1400" dirty="0">
                          <a:effectLst/>
                        </a:rPr>
                        <a:t> con los elementos resultantes de aplicar una función.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82626366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flatMap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Función que recibe una entrada y devuelve varias salidas para esa entrada. Esa es la diferencia con </a:t>
                      </a:r>
                      <a:r>
                        <a:rPr lang="es-ES" sz="1400" dirty="0" err="1">
                          <a:effectLst/>
                        </a:rPr>
                        <a:t>Map</a:t>
                      </a:r>
                      <a:r>
                        <a:rPr lang="es-ES" sz="1400" dirty="0">
                          <a:effectLst/>
                        </a:rPr>
                        <a:t> que tiene una entrada y devuelve una única salida. En este caso hemos convertido el array en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1436129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sorted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Devuelve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r>
                        <a:rPr lang="es-ES" sz="1400" dirty="0">
                          <a:effectLst/>
                        </a:rPr>
                        <a:t> con los elementos ordenados respecto a un criterio de ordenación 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700886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distinct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Devuelve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r>
                        <a:rPr lang="es-ES" sz="1400" dirty="0">
                          <a:effectLst/>
                        </a:rPr>
                        <a:t> sin elementos duplicados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255080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limit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Devuelve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r>
                        <a:rPr lang="es-ES" sz="1400" dirty="0">
                          <a:effectLst/>
                        </a:rPr>
                        <a:t> con el número de elementos especificados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46229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461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 err="1"/>
              <a:t>Streams</a:t>
            </a: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7FA0CE6-04B9-44F8-818E-1631237A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4"/>
            <a:ext cx="10018260" cy="588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ES" dirty="0"/>
              <a:t>Para culminar el pipeline, esta necesita una operación para recuperar el resultado de las ejecuciones. Alguna de las operaciones que podemos usar son: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0721DE-0B20-424F-A25E-8CBBB3BDE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924830"/>
              </p:ext>
            </p:extLst>
          </p:nvPr>
        </p:nvGraphicFramePr>
        <p:xfrm>
          <a:off x="1149094" y="2953476"/>
          <a:ext cx="10018259" cy="2405321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413853">
                  <a:extLst>
                    <a:ext uri="{9D8B030D-6E8A-4147-A177-3AD203B41FA5}">
                      <a16:colId xmlns:a16="http://schemas.microsoft.com/office/drawing/2014/main" val="827389620"/>
                    </a:ext>
                  </a:extLst>
                </a:gridCol>
                <a:gridCol w="8604406">
                  <a:extLst>
                    <a:ext uri="{9D8B030D-6E8A-4147-A177-3AD203B41FA5}">
                      <a16:colId xmlns:a16="http://schemas.microsoft.com/office/drawing/2014/main" val="11823185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Operacion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Descripcion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9515859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count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Devuelve un stream con los elementos que cumplen la condición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6721442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forEach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Devuelve un stream con los elementos resultantes de aplicar una función.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9352569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collect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Función que recibe una entrada y devuelve varias salidas para esa entrada. Esa es la diferencia con </a:t>
                      </a:r>
                      <a:r>
                        <a:rPr lang="es-ES" sz="1400" dirty="0" err="1">
                          <a:effectLst/>
                        </a:rPr>
                        <a:t>Map</a:t>
                      </a:r>
                      <a:r>
                        <a:rPr lang="es-ES" sz="1400" dirty="0">
                          <a:effectLst/>
                        </a:rPr>
                        <a:t> que tiene una entrada y devuelve una única salida. En este caso hemos convertido el array en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99706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max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Devuelve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r>
                        <a:rPr lang="es-ES" sz="1400" dirty="0">
                          <a:effectLst/>
                        </a:rPr>
                        <a:t> con los elementos ordenados respecto a un criterio de ordenación 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7928062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min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Devuelve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r>
                        <a:rPr lang="es-ES" sz="1400" dirty="0">
                          <a:effectLst/>
                        </a:rPr>
                        <a:t> sin elementos duplicados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574304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anyMatch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Devuelve un stream con el número de elementos especificados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725367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orElse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Devuelve un stream con el número de elementos especificados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7172563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</a:rPr>
                        <a:t>orElseThrow</a:t>
                      </a:r>
                      <a:endParaRPr lang="es-E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</a:rPr>
                        <a:t>Devuelve un </a:t>
                      </a:r>
                      <a:r>
                        <a:rPr lang="es-ES" sz="1400" dirty="0" err="1">
                          <a:effectLst/>
                        </a:rPr>
                        <a:t>stream</a:t>
                      </a:r>
                      <a:r>
                        <a:rPr lang="es-ES" sz="1400" dirty="0">
                          <a:effectLst/>
                        </a:rPr>
                        <a:t> con el número de elementos especificados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418894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25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arme manual o automático">
            <a:extLst>
              <a:ext uri="{FF2B5EF4-FFF2-40B4-BE49-F238E27FC236}">
                <a16:creationId xmlns:a16="http://schemas.microsoft.com/office/drawing/2014/main" id="{3993F1C4-9CF6-431A-B82D-29ED437FB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0" b="16360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0D14D7-7546-48E9-9890-781EFF96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231244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8A4CFA-92CF-4AED-9DA6-8751811F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301145"/>
            <a:ext cx="5152292" cy="2255710"/>
          </a:xfrm>
        </p:spPr>
        <p:txBody>
          <a:bodyPr/>
          <a:lstStyle/>
          <a:p>
            <a:r>
              <a:rPr lang="en-US" dirty="0"/>
              <a:t>Date/Time API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056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ES" dirty="0"/>
              <a:t>Date/Time API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7FA0CE6-04B9-44F8-818E-1631237A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3"/>
            <a:ext cx="10018260" cy="308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ES" dirty="0"/>
              <a:t>Dentro de la versión 8 de java se introduce una nueva API para manejo de fechas basadas en dos conceptos:</a:t>
            </a:r>
          </a:p>
          <a:p>
            <a:r>
              <a:rPr lang="es-ES" dirty="0"/>
              <a:t> 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b="1" dirty="0"/>
              <a:t>Local</a:t>
            </a:r>
          </a:p>
          <a:p>
            <a:pPr lvl="0"/>
            <a:endParaRPr lang="es-ES" dirty="0"/>
          </a:p>
          <a:p>
            <a:r>
              <a:rPr lang="es-ES" dirty="0"/>
              <a:t>Estas clases simplifican en desarrollo donde las zonas horarias (</a:t>
            </a:r>
            <a:r>
              <a:rPr lang="es-ES" dirty="0" err="1"/>
              <a:t>timezones</a:t>
            </a:r>
            <a:r>
              <a:rPr lang="es-ES" dirty="0"/>
              <a:t>) no son requeridas, como el tratamiento de fechas puntuales, horas, </a:t>
            </a:r>
            <a:r>
              <a:rPr lang="es-ES" dirty="0" err="1"/>
              <a:t>timestamps</a:t>
            </a:r>
            <a:r>
              <a:rPr lang="es-ES" dirty="0"/>
              <a:t>, entre otros. Estas clases son </a:t>
            </a:r>
            <a:r>
              <a:rPr lang="es-ES" dirty="0" err="1"/>
              <a:t>LocalDate</a:t>
            </a:r>
            <a:r>
              <a:rPr lang="es-ES" dirty="0"/>
              <a:t>, </a:t>
            </a:r>
            <a:r>
              <a:rPr lang="es-ES" dirty="0" err="1"/>
              <a:t>LocalDateTime</a:t>
            </a:r>
            <a:r>
              <a:rPr lang="es-ES" dirty="0"/>
              <a:t> y </a:t>
            </a:r>
            <a:r>
              <a:rPr lang="es-ES" dirty="0" err="1"/>
              <a:t>LocalTime</a:t>
            </a:r>
            <a:r>
              <a:rPr lang="es-ES" dirty="0"/>
              <a:t>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/>
              <a:t>Zoned</a:t>
            </a:r>
            <a:endParaRPr lang="es-ES" b="1" dirty="0"/>
          </a:p>
          <a:p>
            <a:endParaRPr lang="es-ES" dirty="0"/>
          </a:p>
          <a:p>
            <a:r>
              <a:rPr lang="es-ES" dirty="0"/>
              <a:t>La clase </a:t>
            </a:r>
            <a:r>
              <a:rPr lang="es-ES" dirty="0" err="1"/>
              <a:t>ZonedDateTime</a:t>
            </a:r>
            <a:r>
              <a:rPr lang="es-ES" dirty="0"/>
              <a:t> incluye la zona horaria para agregar un factor de complejidad que ayuda determinar y controlar ciertos aspectos que se ven afectados por ella.</a:t>
            </a:r>
          </a:p>
        </p:txBody>
      </p:sp>
    </p:spTree>
    <p:extLst>
      <p:ext uri="{BB962C8B-B14F-4D97-AF65-F5344CB8AC3E}">
        <p14:creationId xmlns:p14="http://schemas.microsoft.com/office/powerpoint/2010/main" val="113413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8A4CFA-92CF-4AED-9DA6-8751811F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301145"/>
            <a:ext cx="5152292" cy="2255710"/>
          </a:xfrm>
        </p:spPr>
        <p:txBody>
          <a:bodyPr/>
          <a:lstStyle/>
          <a:p>
            <a:r>
              <a:rPr lang="en-US" dirty="0"/>
              <a:t>Lambdas, Streams, Date/Time API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03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Date/Time API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7FA0CE6-04B9-44F8-818E-1631237A7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19" y="2330505"/>
            <a:ext cx="4559425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ChronoUnit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una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enumeración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localizada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paquete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java.time.temporal.ChronoUnit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ayuda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centralizar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diferentes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valores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cronológicos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existen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pueden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utilizarse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representar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tiempo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Java.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Grayscale clock - Projects - Inventables Community Forum">
            <a:extLst>
              <a:ext uri="{FF2B5EF4-FFF2-40B4-BE49-F238E27FC236}">
                <a16:creationId xmlns:a16="http://schemas.microsoft.com/office/drawing/2014/main" id="{820EB44A-2863-4B28-AD81-33F0AB9C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" r="4" b="1640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6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D14D7-7546-48E9-9890-781EFF96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817" y="2770632"/>
            <a:ext cx="4672584" cy="2101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</a:rPr>
              <a:t>¿Preguntas?</a:t>
            </a:r>
          </a:p>
        </p:txBody>
      </p:sp>
      <p:sp>
        <p:nvSpPr>
          <p:cNvPr id="139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4" name="Picture 2" descr="13 3D Men ideas | 3d man, 3d human, sculpture lessons">
            <a:extLst>
              <a:ext uri="{FF2B5EF4-FFF2-40B4-BE49-F238E27FC236}">
                <a16:creationId xmlns:a16="http://schemas.microsoft.com/office/drawing/2014/main" id="{D87BBBCF-5BFF-412F-82D4-8459B5448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" r="18957"/>
          <a:stretch/>
        </p:blipFill>
        <p:spPr bwMode="auto"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3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8A4CFA-92CF-4AED-9DA6-8751811F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2301145"/>
            <a:ext cx="5152292" cy="2255710"/>
          </a:xfrm>
        </p:spPr>
        <p:txBody>
          <a:bodyPr/>
          <a:lstStyle/>
          <a:p>
            <a:r>
              <a:rPr lang="en-US" dirty="0"/>
              <a:t>Lambdas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831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s-DO" dirty="0"/>
              <a:t>Lambdas</a:t>
            </a:r>
            <a:endParaRPr lang="en-US" dirty="0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645464F-5AB0-479A-9DA5-673D4E6A3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340420"/>
            <a:ext cx="9991658" cy="327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7640" rIns="0" bIns="0" anchor="ctr"/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r>
              <a:rPr lang="es-ES" dirty="0"/>
              <a:t>Las expresiones lambda se introdujeron en Java 8 y se consideran la característica más importante de Java 8. Las expresiones lambda facilitan la programación funcional y simplifican mucho el desarrollo.</a:t>
            </a:r>
          </a:p>
          <a:p>
            <a:endParaRPr lang="es-ES" dirty="0"/>
          </a:p>
          <a:p>
            <a:r>
              <a:rPr lang="es-ES" dirty="0"/>
              <a:t>Esencialmente, son funciones anónimas, que no necesitan una clase y que trabajan basadas en una interfaz. Son básicamente un objeto que se compone de un conjunto de parámetros y un bloque de código a ejecutar. </a:t>
            </a:r>
          </a:p>
          <a:p>
            <a:endParaRPr lang="es-ES" dirty="0"/>
          </a:p>
          <a:p>
            <a:r>
              <a:rPr lang="es-ES" dirty="0"/>
              <a:t>Los Lambdas deben corresponderse con una interfaz funcional, las cuales se encuentra en el paquete </a:t>
            </a:r>
            <a:r>
              <a:rPr lang="es-ES" dirty="0" err="1"/>
              <a:t>java.util.function</a:t>
            </a:r>
            <a:r>
              <a:rPr lang="es-ES" dirty="0"/>
              <a:t>. Esta interfaz solo debe tener un método abstracto e indicarse la anotación @FunctionalInterface.</a:t>
            </a:r>
          </a:p>
        </p:txBody>
      </p:sp>
    </p:spTree>
    <p:extLst>
      <p:ext uri="{BB962C8B-B14F-4D97-AF65-F5344CB8AC3E}">
        <p14:creationId xmlns:p14="http://schemas.microsoft.com/office/powerpoint/2010/main" val="205491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Lambdas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Logo&#10;&#10;Description automatically generated">
            <a:extLst>
              <a:ext uri="{FF2B5EF4-FFF2-40B4-BE49-F238E27FC236}">
                <a16:creationId xmlns:a16="http://schemas.microsoft.com/office/drawing/2014/main" id="{5993C807-272D-462B-92D6-A6A69C25F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" r="-3" b="-3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B645464F-5AB0-479A-9DA5-673D4E6A3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0574" y="2421682"/>
            <a:ext cx="4977578" cy="36392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defPPr>
              <a:defRPr lang="es-MX"/>
            </a:defPPr>
            <a:lvl1pPr algn="just">
              <a:lnSpc>
                <a:spcPct val="93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ea typeface="Microsoft YaHei" charset="-122"/>
              </a:defRPr>
            </a:lvl9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Una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expresión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lambda se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caracteriza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por la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siguiente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sintaxis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342900"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Declaración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tipo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es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opcional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- No es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necesario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declarar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tipo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de un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parámetro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 El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compilador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puede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inferir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mismo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partir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del valor del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parámetro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342900"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Paréntesis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opcional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alrededor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del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parámetro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- No es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necesario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declarar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un solo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parámetro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entre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paréntesis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 Para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múltiples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parámetros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, los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paréntesis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son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necesarios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342900"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Llaves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son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opcionales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- No es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necesario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usar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corchetes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en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cuerpo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de la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expresión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cuerpo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contiene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una sola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declaración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pPr marL="342900" lvl="0"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Palabra clave return es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opcional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- El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compilador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devuelve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automáticamente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el valor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el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cuerpo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tiene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una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única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expresión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devolver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el valor. Las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llaves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son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necesarias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para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indicar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que la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expresión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devuelve</a:t>
            </a:r>
            <a:r>
              <a:rPr lang="en-US" sz="11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un valor.</a:t>
            </a:r>
          </a:p>
        </p:txBody>
      </p:sp>
    </p:spTree>
    <p:extLst>
      <p:ext uri="{BB962C8B-B14F-4D97-AF65-F5344CB8AC3E}">
        <p14:creationId xmlns:p14="http://schemas.microsoft.com/office/powerpoint/2010/main" val="1946079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Lambdas</a:t>
            </a:r>
            <a:endParaRPr lang="en-US" dirty="0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3EB768D-1B35-4536-8FDC-30E036DF0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2"/>
            <a:ext cx="10018260" cy="171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ES" dirty="0"/>
              <a:t>Las interfaces funcionales tienen la única funcionalidad de exhibir. Por ejemplo, una interfaz Comparable con un único método '</a:t>
            </a:r>
            <a:r>
              <a:rPr lang="es-ES" dirty="0" err="1"/>
              <a:t>compareTo</a:t>
            </a:r>
            <a:r>
              <a:rPr lang="es-ES" dirty="0"/>
              <a:t>' se utiliza para fines de comparación. Java 8 ha definido una gran cantidad de interfaces funcionales que se utilizan ampliamente en las expresiones lambda. A continuación se muestra la lista de interfaces funcionales definidas en el paquete </a:t>
            </a:r>
            <a:r>
              <a:rPr lang="es-ES" dirty="0" err="1"/>
              <a:t>java.util.Function</a:t>
            </a:r>
            <a:r>
              <a:rPr lang="es-ES" dirty="0"/>
              <a:t>. Todas las interfaces funcionales del paquete pueden agruparse en 3 categorías: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E4A24E-6A93-47A0-8CE8-7574CD4046B6}"/>
              </a:ext>
            </a:extLst>
          </p:cNvPr>
          <p:cNvSpPr/>
          <p:nvPr/>
        </p:nvSpPr>
        <p:spPr>
          <a:xfrm>
            <a:off x="827978" y="4259544"/>
            <a:ext cx="3533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Predicate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98AC7-D2FE-4EAD-BDC9-CE2C7954BE7A}"/>
              </a:ext>
            </a:extLst>
          </p:cNvPr>
          <p:cNvSpPr/>
          <p:nvPr/>
        </p:nvSpPr>
        <p:spPr>
          <a:xfrm>
            <a:off x="4483211" y="4259544"/>
            <a:ext cx="31165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Supplier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BC9320-1BA8-4BF0-AEE4-A320E18FBFDE}"/>
              </a:ext>
            </a:extLst>
          </p:cNvPr>
          <p:cNvSpPr/>
          <p:nvPr/>
        </p:nvSpPr>
        <p:spPr>
          <a:xfrm>
            <a:off x="7721663" y="4259544"/>
            <a:ext cx="3760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19914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Lambdas</a:t>
            </a: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0466C77-6ABD-4993-AB91-DAC5D78E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2"/>
            <a:ext cx="10018260" cy="968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ES" dirty="0"/>
              <a:t>El alcance o </a:t>
            </a:r>
            <a:r>
              <a:rPr lang="es-ES" b="1" dirty="0" err="1"/>
              <a:t>Scope</a:t>
            </a:r>
            <a:r>
              <a:rPr lang="es-ES" dirty="0"/>
              <a:t> de una función Lambda es algo limitada. Usando la expresión puedes referirte a cualquier variable final o efectivamente final (que se asigna sólo una vez). La expresión lambda arroja un error de compilación si a una variable se le asigna un valor la segunda vez.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28604-6AE3-4B7C-9039-579819C323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5826" y="3509528"/>
            <a:ext cx="5060348" cy="109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6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2DADB5-1A7C-2840-8715-E242D56D7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093" y="185060"/>
            <a:ext cx="7997521" cy="1718386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Lambdas</a:t>
            </a:r>
            <a:endParaRPr lang="en-US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0466C77-6ABD-4993-AB91-DAC5D78E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093" y="2222302"/>
            <a:ext cx="10018260" cy="264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6640" rIns="0" bIns="0" anchor="ctr"/>
          <a:lstStyle>
            <a:defPPr>
              <a:defRPr lang="es-MX"/>
            </a:defPPr>
            <a:lvl1pPr algn="just"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ea typeface="Microsoft YaHei" charset="-122"/>
              </a:defRPr>
            </a:lvl9pPr>
          </a:lstStyle>
          <a:p>
            <a:r>
              <a:rPr lang="es-ES" dirty="0"/>
              <a:t>Dentro de una función lambda, la invocación de métodos puede hacerse de dos maneras, una es la forma tradicional accediendo por “.”, y la segunda es utilizando una referencia. </a:t>
            </a:r>
          </a:p>
          <a:p>
            <a:endParaRPr lang="es-ES" dirty="0"/>
          </a:p>
          <a:p>
            <a:r>
              <a:rPr lang="es-ES" dirty="0"/>
              <a:t>Las referencias a métodos ayudan a señalar los métodos por sus nombres. Una referencia a un método se describe con el símbolo "::" y puede utilizarse para señalar los siguientes tipos de métodos:</a:t>
            </a:r>
          </a:p>
          <a:p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Métodos estáticos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Métodos de instancia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Constructores que utilizan el operador new (</a:t>
            </a:r>
            <a:r>
              <a:rPr lang="es-ES" dirty="0" err="1"/>
              <a:t>TreeSet</a:t>
            </a:r>
            <a:r>
              <a:rPr lang="es-ES" dirty="0"/>
              <a:t>::new)</a:t>
            </a:r>
          </a:p>
          <a:p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287165-8103-4F31-A93B-9D7FDE00A8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30190" y="3782425"/>
            <a:ext cx="4237164" cy="17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14D7-7546-48E9-9890-781EFF960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3" y="3992591"/>
            <a:ext cx="4805996" cy="1644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>
                <a:solidFill>
                  <a:srgbClr val="000000"/>
                </a:solidFill>
              </a:rPr>
              <a:t>¿Preguntas?</a:t>
            </a:r>
          </a:p>
        </p:txBody>
      </p:sp>
      <p:pic>
        <p:nvPicPr>
          <p:cNvPr id="2050" name="Picture 2" descr="Questions CE/DP juin 2015 - SYNDICAT CGT UNILEVER FRANCE HPCI">
            <a:extLst>
              <a:ext uri="{FF2B5EF4-FFF2-40B4-BE49-F238E27FC236}">
                <a16:creationId xmlns:a16="http://schemas.microsoft.com/office/drawing/2014/main" id="{41E4041E-D8FA-4C22-8840-5E250B6B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628775"/>
            <a:ext cx="35242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587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708F5BD837BC4A89E2529A879F0C73" ma:contentTypeVersion="2" ma:contentTypeDescription="Create a new document." ma:contentTypeScope="" ma:versionID="f63a7b406946430f0a66dd2c2e7e326b">
  <xsd:schema xmlns:xsd="http://www.w3.org/2001/XMLSchema" xmlns:xs="http://www.w3.org/2001/XMLSchema" xmlns:p="http://schemas.microsoft.com/office/2006/metadata/properties" xmlns:ns2="9bde43a9-8c66-48cb-8f64-af0f11e05ed0" targetNamespace="http://schemas.microsoft.com/office/2006/metadata/properties" ma:root="true" ma:fieldsID="c2a0431caea1d2e64200c8e04bf6f504" ns2:_="">
    <xsd:import namespace="9bde43a9-8c66-48cb-8f64-af0f11e05e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e43a9-8c66-48cb-8f64-af0f11e05e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18D934-61ED-482A-BD12-822475DE86F0}"/>
</file>

<file path=customXml/itemProps2.xml><?xml version="1.0" encoding="utf-8"?>
<ds:datastoreItem xmlns:ds="http://schemas.openxmlformats.org/officeDocument/2006/customXml" ds:itemID="{46BFFC05-B2F6-4CED-BE65-F75B1EB7AD7B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1184</Words>
  <Application>Microsoft Office PowerPoint</Application>
  <PresentationFormat>Widescreen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Graphik</vt:lpstr>
      <vt:lpstr>GT Sectra Fine</vt:lpstr>
      <vt:lpstr>GT Sectra Fine Bk</vt:lpstr>
      <vt:lpstr>System Font</vt:lpstr>
      <vt:lpstr>Office Theme</vt:lpstr>
      <vt:lpstr>Java</vt:lpstr>
      <vt:lpstr>Lambdas, Streams, Date/Time API</vt:lpstr>
      <vt:lpstr>Lambdas</vt:lpstr>
      <vt:lpstr>Lambdas</vt:lpstr>
      <vt:lpstr>Lambdas</vt:lpstr>
      <vt:lpstr>Lambdas</vt:lpstr>
      <vt:lpstr>Lambdas</vt:lpstr>
      <vt:lpstr>Lambdas</vt:lpstr>
      <vt:lpstr>¿Preguntas?</vt:lpstr>
      <vt:lpstr>Streams</vt:lpstr>
      <vt:lpstr>Streams</vt:lpstr>
      <vt:lpstr>Streams</vt:lpstr>
      <vt:lpstr>Streams</vt:lpstr>
      <vt:lpstr>Streams</vt:lpstr>
      <vt:lpstr>Streams</vt:lpstr>
      <vt:lpstr>Streams</vt:lpstr>
      <vt:lpstr>¿Preguntas?</vt:lpstr>
      <vt:lpstr>Date/Time API</vt:lpstr>
      <vt:lpstr>Date/Time API</vt:lpstr>
      <vt:lpstr>Date/Time API</vt:lpstr>
      <vt:lpstr>¿Preguntas?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</dc:title>
  <dc:creator>Prieto Villar, José M.</dc:creator>
  <cp:lastModifiedBy>Prieto Villar, José M.</cp:lastModifiedBy>
  <cp:revision>1</cp:revision>
  <dcterms:created xsi:type="dcterms:W3CDTF">2021-03-16T22:40:07Z</dcterms:created>
  <dcterms:modified xsi:type="dcterms:W3CDTF">2021-04-28T09:52:58Z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0x01010026708F5BD837BC4A89E2529A879F0C73</vt:lpwstr>
  </property>
</Properties>
</file>